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1" r:id="rId4"/>
    <p:sldId id="258" r:id="rId5"/>
    <p:sldId id="262" r:id="rId6"/>
    <p:sldId id="264" r:id="rId7"/>
    <p:sldId id="265" r:id="rId8"/>
    <p:sldId id="267" r:id="rId9"/>
    <p:sldId id="272" r:id="rId10"/>
    <p:sldId id="273" r:id="rId11"/>
    <p:sldId id="275" r:id="rId12"/>
    <p:sldId id="274" r:id="rId13"/>
    <p:sldId id="277" r:id="rId14"/>
    <p:sldId id="266" r:id="rId15"/>
    <p:sldId id="279" r:id="rId16"/>
  </p:sldIdLst>
  <p:sldSz cx="9144000" cy="6858000" type="screen4x3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AD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8" autoAdjust="0"/>
    <p:restoredTop sz="94607" autoAdjust="0"/>
  </p:normalViewPr>
  <p:slideViewPr>
    <p:cSldViewPr>
      <p:cViewPr>
        <p:scale>
          <a:sx n="100" d="100"/>
          <a:sy n="100" d="100"/>
        </p:scale>
        <p:origin x="-63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D98CE9-7985-40F7-BBFA-66A391FCD48B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F26BAD8-7255-4BBE-AD52-26F765C0F67C}">
      <dgm:prSet/>
      <dgm:spPr/>
      <dgm:t>
        <a:bodyPr/>
        <a:lstStyle/>
        <a:p>
          <a:endParaRPr lang="th-TH"/>
        </a:p>
      </dgm:t>
    </dgm:pt>
    <dgm:pt modelId="{8902FBBA-14CD-41C6-9803-2F3948104623}" type="sibTrans" cxnId="{8A8CC38E-9E47-4012-81E3-00B1E48573BD}">
      <dgm:prSet/>
      <dgm:spPr/>
      <dgm:t>
        <a:bodyPr/>
        <a:lstStyle/>
        <a:p>
          <a:endParaRPr lang="th-TH"/>
        </a:p>
      </dgm:t>
    </dgm:pt>
    <dgm:pt modelId="{77165D9A-ED73-442F-9090-55B7A8E56F9D}" type="parTrans" cxnId="{8A8CC38E-9E47-4012-81E3-00B1E48573BD}">
      <dgm:prSet/>
      <dgm:spPr/>
      <dgm:t>
        <a:bodyPr/>
        <a:lstStyle/>
        <a:p>
          <a:endParaRPr lang="th-TH"/>
        </a:p>
      </dgm:t>
    </dgm:pt>
    <dgm:pt modelId="{E401601A-5A2C-4F3F-867B-62C0B0B1F175}">
      <dgm:prSet/>
      <dgm:spPr/>
      <dgm:t>
        <a:bodyPr/>
        <a:lstStyle/>
        <a:p>
          <a:endParaRPr lang="th-TH"/>
        </a:p>
      </dgm:t>
    </dgm:pt>
    <dgm:pt modelId="{F43372E3-7688-49C9-8636-44F6E42D941B}" type="sibTrans" cxnId="{EA48C8DC-3C2C-46F4-8A91-139734E81AFA}">
      <dgm:prSet/>
      <dgm:spPr/>
      <dgm:t>
        <a:bodyPr/>
        <a:lstStyle/>
        <a:p>
          <a:endParaRPr lang="th-TH"/>
        </a:p>
      </dgm:t>
    </dgm:pt>
    <dgm:pt modelId="{AD8A7907-A5B6-45E8-85C3-065F7AC672DE}" type="parTrans" cxnId="{EA48C8DC-3C2C-46F4-8A91-139734E81AFA}">
      <dgm:prSet/>
      <dgm:spPr/>
      <dgm:t>
        <a:bodyPr/>
        <a:lstStyle/>
        <a:p>
          <a:endParaRPr lang="th-TH"/>
        </a:p>
      </dgm:t>
    </dgm:pt>
    <dgm:pt modelId="{A2946081-4BED-48EC-888F-C2D1261F1916}">
      <dgm:prSet/>
      <dgm:spPr/>
      <dgm:t>
        <a:bodyPr/>
        <a:lstStyle/>
        <a:p>
          <a:endParaRPr lang="th-TH"/>
        </a:p>
      </dgm:t>
    </dgm:pt>
    <dgm:pt modelId="{D696ABAD-85CE-496C-98FA-8CB3F0ACF647}" type="sibTrans" cxnId="{8F4DB1F1-E1CE-4D35-AF9B-8D47B07EB7FB}">
      <dgm:prSet/>
      <dgm:spPr/>
      <dgm:t>
        <a:bodyPr/>
        <a:lstStyle/>
        <a:p>
          <a:endParaRPr lang="th-TH"/>
        </a:p>
      </dgm:t>
    </dgm:pt>
    <dgm:pt modelId="{9D6C2CD2-D4F3-4B24-8444-50BB0116EDB3}" type="parTrans" cxnId="{8F4DB1F1-E1CE-4D35-AF9B-8D47B07EB7FB}">
      <dgm:prSet/>
      <dgm:spPr/>
      <dgm:t>
        <a:bodyPr/>
        <a:lstStyle/>
        <a:p>
          <a:endParaRPr lang="th-TH"/>
        </a:p>
      </dgm:t>
    </dgm:pt>
    <dgm:pt modelId="{A9C3048C-F202-4CD6-800A-2A8BD7861928}">
      <dgm:prSet/>
      <dgm:spPr/>
      <dgm:t>
        <a:bodyPr/>
        <a:lstStyle/>
        <a:p>
          <a:endParaRPr lang="th-TH"/>
        </a:p>
      </dgm:t>
    </dgm:pt>
    <dgm:pt modelId="{02A8EE3A-9A00-4797-9419-569683ACDB2F}" type="sibTrans" cxnId="{DDD6EDAB-F8F7-4738-A8EE-B0EBFEB082A7}">
      <dgm:prSet/>
      <dgm:spPr/>
      <dgm:t>
        <a:bodyPr/>
        <a:lstStyle/>
        <a:p>
          <a:endParaRPr lang="th-TH"/>
        </a:p>
      </dgm:t>
    </dgm:pt>
    <dgm:pt modelId="{0571C460-FC9A-4A81-8D56-D9CD6F0B7363}" type="parTrans" cxnId="{DDD6EDAB-F8F7-4738-A8EE-B0EBFEB082A7}">
      <dgm:prSet/>
      <dgm:spPr/>
      <dgm:t>
        <a:bodyPr/>
        <a:lstStyle/>
        <a:p>
          <a:endParaRPr lang="th-TH"/>
        </a:p>
      </dgm:t>
    </dgm:pt>
    <dgm:pt modelId="{4FD9FFE5-97F0-416A-8E29-2158E158F0CF}">
      <dgm:prSet phldrT="[ข้อความ]"/>
      <dgm:spPr/>
      <dgm:t>
        <a:bodyPr/>
        <a:lstStyle/>
        <a:p>
          <a:endParaRPr lang="th-TH" dirty="0" smtClean="0"/>
        </a:p>
      </dgm:t>
    </dgm:pt>
    <dgm:pt modelId="{6F5075C9-AC02-4112-9DCB-83A345A3AE9D}" type="sibTrans" cxnId="{FA2C4861-7D35-49CB-B218-68D4B8D8F18C}">
      <dgm:prSet/>
      <dgm:spPr/>
      <dgm:t>
        <a:bodyPr/>
        <a:lstStyle/>
        <a:p>
          <a:endParaRPr lang="th-TH"/>
        </a:p>
      </dgm:t>
    </dgm:pt>
    <dgm:pt modelId="{2825764D-F602-4AC2-9ED9-84FCADF83445}" type="parTrans" cxnId="{FA2C4861-7D35-49CB-B218-68D4B8D8F18C}">
      <dgm:prSet/>
      <dgm:spPr/>
      <dgm:t>
        <a:bodyPr/>
        <a:lstStyle/>
        <a:p>
          <a:endParaRPr lang="th-TH"/>
        </a:p>
      </dgm:t>
    </dgm:pt>
    <dgm:pt modelId="{108673B5-74A1-42D9-A02D-A947CE04FD9A}">
      <dgm:prSet phldrT="[ข้อความ]" custT="1"/>
      <dgm:spPr/>
      <dgm:t>
        <a:bodyPr/>
        <a:lstStyle/>
        <a:p>
          <a:pPr algn="ctr"/>
          <a:r>
            <a:rPr lang="th-TH" sz="3200" dirty="0" smtClean="0"/>
            <a:t>หลอดประหยัดไฟทั่วไป</a:t>
          </a:r>
          <a:endParaRPr lang="th-TH" sz="3200" dirty="0"/>
        </a:p>
      </dgm:t>
    </dgm:pt>
    <dgm:pt modelId="{AF5A10E7-9AC4-4ACB-954F-DB6DBF0A0B95}" type="sibTrans" cxnId="{14067924-EC07-49EB-9A16-2462919FBBC6}">
      <dgm:prSet/>
      <dgm:spPr/>
      <dgm:t>
        <a:bodyPr/>
        <a:lstStyle/>
        <a:p>
          <a:endParaRPr lang="th-TH"/>
        </a:p>
      </dgm:t>
    </dgm:pt>
    <dgm:pt modelId="{226F0913-3F64-4BA0-A6A9-690EA688CB14}" type="parTrans" cxnId="{14067924-EC07-49EB-9A16-2462919FBBC6}">
      <dgm:prSet/>
      <dgm:spPr/>
      <dgm:t>
        <a:bodyPr/>
        <a:lstStyle/>
        <a:p>
          <a:endParaRPr lang="th-TH"/>
        </a:p>
      </dgm:t>
    </dgm:pt>
    <dgm:pt modelId="{9FD52621-4A87-4E3B-BE08-16717F314B40}" type="pres">
      <dgm:prSet presAssocID="{F9D98CE9-7985-40F7-BBFA-66A391FCD48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C14DE66-CD56-4261-90B4-1B8CE3AF0EEC}" type="pres">
      <dgm:prSet presAssocID="{108673B5-74A1-42D9-A02D-A947CE04FD9A}" presName="upArrow" presStyleLbl="node1" presStyleIdx="0" presStyleCnt="2" custScaleY="77305" custLinFactNeighborX="-1785" custLinFactNeighborY="-3223"/>
      <dgm:spPr/>
    </dgm:pt>
    <dgm:pt modelId="{E718E8B0-AAB7-4127-A5F7-C2C5EFB29134}" type="pres">
      <dgm:prSet presAssocID="{108673B5-74A1-42D9-A02D-A947CE04FD9A}" presName="upArrowText" presStyleLbl="revTx" presStyleIdx="0" presStyleCnt="2" custScaleY="35397" custLinFactNeighborX="802" custLinFactNeighborY="-2095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C6D4A9B-CFF9-4805-BE53-F6B663371739}" type="pres">
      <dgm:prSet presAssocID="{4FD9FFE5-97F0-416A-8E29-2158E158F0CF}" presName="downArrow" presStyleLbl="node1" presStyleIdx="1" presStyleCnt="2" custScaleX="114896" custScaleY="83752" custLinFactNeighborX="-7714" custLinFactNeighborY="1677"/>
      <dgm:spPr/>
    </dgm:pt>
    <dgm:pt modelId="{B47A32A7-E84F-45A0-AE81-37C826F470A4}" type="pres">
      <dgm:prSet presAssocID="{4FD9FFE5-97F0-416A-8E29-2158E158F0CF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16CE39B-D094-47EE-A873-1A4FADB69DDF}" type="presOf" srcId="{108673B5-74A1-42D9-A02D-A947CE04FD9A}" destId="{E718E8B0-AAB7-4127-A5F7-C2C5EFB29134}" srcOrd="0" destOrd="0" presId="urn:microsoft.com/office/officeart/2005/8/layout/arrow4"/>
    <dgm:cxn modelId="{14067924-EC07-49EB-9A16-2462919FBBC6}" srcId="{F9D98CE9-7985-40F7-BBFA-66A391FCD48B}" destId="{108673B5-74A1-42D9-A02D-A947CE04FD9A}" srcOrd="0" destOrd="0" parTransId="{226F0913-3F64-4BA0-A6A9-690EA688CB14}" sibTransId="{AF5A10E7-9AC4-4ACB-954F-DB6DBF0A0B95}"/>
    <dgm:cxn modelId="{FA2C4861-7D35-49CB-B218-68D4B8D8F18C}" srcId="{F9D98CE9-7985-40F7-BBFA-66A391FCD48B}" destId="{4FD9FFE5-97F0-416A-8E29-2158E158F0CF}" srcOrd="1" destOrd="0" parTransId="{2825764D-F602-4AC2-9ED9-84FCADF83445}" sibTransId="{6F5075C9-AC02-4112-9DCB-83A345A3AE9D}"/>
    <dgm:cxn modelId="{8A8CC38E-9E47-4012-81E3-00B1E48573BD}" srcId="{F9D98CE9-7985-40F7-BBFA-66A391FCD48B}" destId="{5F26BAD8-7255-4BBE-AD52-26F765C0F67C}" srcOrd="5" destOrd="0" parTransId="{77165D9A-ED73-442F-9090-55B7A8E56F9D}" sibTransId="{8902FBBA-14CD-41C6-9803-2F3948104623}"/>
    <dgm:cxn modelId="{DDD6EDAB-F8F7-4738-A8EE-B0EBFEB082A7}" srcId="{F9D98CE9-7985-40F7-BBFA-66A391FCD48B}" destId="{A9C3048C-F202-4CD6-800A-2A8BD7861928}" srcOrd="2" destOrd="0" parTransId="{0571C460-FC9A-4A81-8D56-D9CD6F0B7363}" sibTransId="{02A8EE3A-9A00-4797-9419-569683ACDB2F}"/>
    <dgm:cxn modelId="{EA48C8DC-3C2C-46F4-8A91-139734E81AFA}" srcId="{F9D98CE9-7985-40F7-BBFA-66A391FCD48B}" destId="{E401601A-5A2C-4F3F-867B-62C0B0B1F175}" srcOrd="4" destOrd="0" parTransId="{AD8A7907-A5B6-45E8-85C3-065F7AC672DE}" sibTransId="{F43372E3-7688-49C9-8636-44F6E42D941B}"/>
    <dgm:cxn modelId="{8F4DB1F1-E1CE-4D35-AF9B-8D47B07EB7FB}" srcId="{F9D98CE9-7985-40F7-BBFA-66A391FCD48B}" destId="{A2946081-4BED-48EC-888F-C2D1261F1916}" srcOrd="3" destOrd="0" parTransId="{9D6C2CD2-D4F3-4B24-8444-50BB0116EDB3}" sibTransId="{D696ABAD-85CE-496C-98FA-8CB3F0ACF647}"/>
    <dgm:cxn modelId="{71DBA448-421D-487D-A652-181FCDF1646A}" type="presOf" srcId="{4FD9FFE5-97F0-416A-8E29-2158E158F0CF}" destId="{B47A32A7-E84F-45A0-AE81-37C826F470A4}" srcOrd="0" destOrd="0" presId="urn:microsoft.com/office/officeart/2005/8/layout/arrow4"/>
    <dgm:cxn modelId="{9105F32F-AB67-4CB4-BA51-E7B878969B36}" type="presOf" srcId="{F9D98CE9-7985-40F7-BBFA-66A391FCD48B}" destId="{9FD52621-4A87-4E3B-BE08-16717F314B40}" srcOrd="0" destOrd="0" presId="urn:microsoft.com/office/officeart/2005/8/layout/arrow4"/>
    <dgm:cxn modelId="{A5A59ADA-7ED7-4664-996B-4730EC9CCD26}" type="presParOf" srcId="{9FD52621-4A87-4E3B-BE08-16717F314B40}" destId="{9C14DE66-CD56-4261-90B4-1B8CE3AF0EEC}" srcOrd="0" destOrd="0" presId="urn:microsoft.com/office/officeart/2005/8/layout/arrow4"/>
    <dgm:cxn modelId="{3E484BCF-FF99-408D-838E-250B479466D5}" type="presParOf" srcId="{9FD52621-4A87-4E3B-BE08-16717F314B40}" destId="{E718E8B0-AAB7-4127-A5F7-C2C5EFB29134}" srcOrd="1" destOrd="0" presId="urn:microsoft.com/office/officeart/2005/8/layout/arrow4"/>
    <dgm:cxn modelId="{8CA9CAAC-FBC7-4BE6-9E99-F8ED26B10370}" type="presParOf" srcId="{9FD52621-4A87-4E3B-BE08-16717F314B40}" destId="{6C6D4A9B-CFF9-4805-BE53-F6B663371739}" srcOrd="2" destOrd="0" presId="urn:microsoft.com/office/officeart/2005/8/layout/arrow4"/>
    <dgm:cxn modelId="{FE284C2C-E684-4663-BDB8-1C84FAC6F21F}" type="presParOf" srcId="{9FD52621-4A87-4E3B-BE08-16717F314B40}" destId="{B47A32A7-E84F-45A0-AE81-37C826F470A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C06394-7726-4277-862F-701EBD4046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584F0C8-9FFC-4A38-B95C-2F82A4EC6666}">
      <dgm:prSet phldrT="[ข้อความ]"/>
      <dgm:spPr/>
      <dgm:t>
        <a:bodyPr/>
        <a:lstStyle/>
        <a:p>
          <a:r>
            <a:rPr lang="th-TH" dirty="0" smtClean="0"/>
            <a:t>หลอดผอมประหยัดไฟ </a:t>
          </a:r>
          <a:r>
            <a:rPr lang="en-US" dirty="0" smtClean="0"/>
            <a:t>A</a:t>
          </a:r>
          <a:endParaRPr lang="th-TH" dirty="0"/>
        </a:p>
      </dgm:t>
    </dgm:pt>
    <dgm:pt modelId="{4CA1855D-5388-4DDB-8B66-4E1C6A494927}" type="parTrans" cxnId="{3A76B856-8C27-49CB-A5C4-1516F1CFD35D}">
      <dgm:prSet/>
      <dgm:spPr/>
      <dgm:t>
        <a:bodyPr/>
        <a:lstStyle/>
        <a:p>
          <a:endParaRPr lang="th-TH"/>
        </a:p>
      </dgm:t>
    </dgm:pt>
    <dgm:pt modelId="{007DD53F-E0F6-496B-947A-60745FD83454}" type="sibTrans" cxnId="{3A76B856-8C27-49CB-A5C4-1516F1CFD35D}">
      <dgm:prSet/>
      <dgm:spPr/>
      <dgm:t>
        <a:bodyPr/>
        <a:lstStyle/>
        <a:p>
          <a:endParaRPr lang="th-TH"/>
        </a:p>
      </dgm:t>
    </dgm:pt>
    <dgm:pt modelId="{19AD4627-F9E9-4AF7-81EB-CF2C08B2CDB8}">
      <dgm:prSet phldrT="[ข้อความ]"/>
      <dgm:spPr/>
      <dgm:t>
        <a:bodyPr/>
        <a:lstStyle/>
        <a:p>
          <a:r>
            <a:rPr lang="th-TH" dirty="0" smtClean="0"/>
            <a:t>หลอดผอมประหยัดไฟ </a:t>
          </a:r>
          <a:r>
            <a:rPr lang="en-US" dirty="0" smtClean="0"/>
            <a:t>B</a:t>
          </a:r>
          <a:endParaRPr lang="th-TH" dirty="0"/>
        </a:p>
      </dgm:t>
    </dgm:pt>
    <dgm:pt modelId="{92F336C3-206A-48C6-AD4A-3207CAE85B8D}" type="parTrans" cxnId="{8352C1BB-999C-4D22-84E3-CB9E5452B690}">
      <dgm:prSet/>
      <dgm:spPr/>
      <dgm:t>
        <a:bodyPr/>
        <a:lstStyle/>
        <a:p>
          <a:endParaRPr lang="th-TH"/>
        </a:p>
      </dgm:t>
    </dgm:pt>
    <dgm:pt modelId="{1A75711E-401A-4CAC-97B4-8C03C7A4156A}" type="sibTrans" cxnId="{8352C1BB-999C-4D22-84E3-CB9E5452B690}">
      <dgm:prSet/>
      <dgm:spPr/>
      <dgm:t>
        <a:bodyPr/>
        <a:lstStyle/>
        <a:p>
          <a:endParaRPr lang="th-TH"/>
        </a:p>
      </dgm:t>
    </dgm:pt>
    <dgm:pt modelId="{9338815E-CBDF-4F61-8AA6-79ED4895F5D2}">
      <dgm:prSet phldrT="[ข้อความ]"/>
      <dgm:spPr/>
      <dgm:t>
        <a:bodyPr/>
        <a:lstStyle/>
        <a:p>
          <a:r>
            <a:rPr lang="th-TH" dirty="0" smtClean="0"/>
            <a:t>หลอดผอมประหยัดไฟ </a:t>
          </a:r>
          <a:r>
            <a:rPr lang="en-US" dirty="0" smtClean="0"/>
            <a:t>C</a:t>
          </a:r>
          <a:endParaRPr lang="th-TH" dirty="0"/>
        </a:p>
      </dgm:t>
    </dgm:pt>
    <dgm:pt modelId="{FCAB5F9F-776A-4AEB-A09C-A4A26D8F3BB6}" type="parTrans" cxnId="{4FC1643C-B10F-4D39-B907-28F8871D55D5}">
      <dgm:prSet/>
      <dgm:spPr/>
      <dgm:t>
        <a:bodyPr/>
        <a:lstStyle/>
        <a:p>
          <a:endParaRPr lang="th-TH"/>
        </a:p>
      </dgm:t>
    </dgm:pt>
    <dgm:pt modelId="{6102A54D-286A-41B2-BBE8-C56842BF7DE7}" type="sibTrans" cxnId="{4FC1643C-B10F-4D39-B907-28F8871D55D5}">
      <dgm:prSet/>
      <dgm:spPr/>
      <dgm:t>
        <a:bodyPr/>
        <a:lstStyle/>
        <a:p>
          <a:endParaRPr lang="th-TH"/>
        </a:p>
      </dgm:t>
    </dgm:pt>
    <dgm:pt modelId="{EAA1D9AC-3D87-4DD6-AD27-51E4D9E0AA7A}">
      <dgm:prSet phldrT="[ข้อความ]"/>
      <dgm:spPr/>
      <dgm:t>
        <a:bodyPr/>
        <a:lstStyle/>
        <a:p>
          <a:r>
            <a:rPr lang="th-TH" dirty="0" smtClean="0"/>
            <a:t>หลอดประหยัดไฟทั่วไป</a:t>
          </a:r>
          <a:endParaRPr lang="th-TH" dirty="0"/>
        </a:p>
      </dgm:t>
    </dgm:pt>
    <dgm:pt modelId="{1269B323-6358-4B1F-9092-974F1F289C0B}" type="parTrans" cxnId="{4CFB06CB-09CA-451A-AD61-5482ED891FDF}">
      <dgm:prSet/>
      <dgm:spPr/>
      <dgm:t>
        <a:bodyPr/>
        <a:lstStyle/>
        <a:p>
          <a:endParaRPr lang="th-TH"/>
        </a:p>
      </dgm:t>
    </dgm:pt>
    <dgm:pt modelId="{9B99DFEB-6DB3-49E1-A549-E63C84E18D53}" type="sibTrans" cxnId="{4CFB06CB-09CA-451A-AD61-5482ED891FDF}">
      <dgm:prSet/>
      <dgm:spPr/>
      <dgm:t>
        <a:bodyPr/>
        <a:lstStyle/>
        <a:p>
          <a:endParaRPr lang="th-TH"/>
        </a:p>
      </dgm:t>
    </dgm:pt>
    <dgm:pt modelId="{AD3E4FDD-6833-44E1-8F7B-B6E413C8DC7F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D678EFB4-CA76-46D4-8D53-E65C7B82F6A0}" type="sibTrans" cxnId="{15D09264-2BC4-446B-BF50-0397A585541C}">
      <dgm:prSet/>
      <dgm:spPr/>
      <dgm:t>
        <a:bodyPr/>
        <a:lstStyle/>
        <a:p>
          <a:endParaRPr lang="th-TH"/>
        </a:p>
      </dgm:t>
    </dgm:pt>
    <dgm:pt modelId="{18534275-1AA3-41F3-9811-241DC898EEA4}" type="parTrans" cxnId="{15D09264-2BC4-446B-BF50-0397A585541C}">
      <dgm:prSet/>
      <dgm:spPr/>
      <dgm:t>
        <a:bodyPr/>
        <a:lstStyle/>
        <a:p>
          <a:endParaRPr lang="th-TH"/>
        </a:p>
      </dgm:t>
    </dgm:pt>
    <dgm:pt modelId="{837545E8-2AD6-4DA6-89CA-FCD532E04D1C}" type="pres">
      <dgm:prSet presAssocID="{71C06394-7726-4277-862F-701EBD404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1DA5E8-B628-4A2A-A795-47DD16D6C528}" type="pres">
      <dgm:prSet presAssocID="{AD3E4FDD-6833-44E1-8F7B-B6E413C8DC7F}" presName="linNode" presStyleCnt="0"/>
      <dgm:spPr/>
    </dgm:pt>
    <dgm:pt modelId="{BBBBE263-9427-445C-BD37-BFF1D24D66BF}" type="pres">
      <dgm:prSet presAssocID="{AD3E4FDD-6833-44E1-8F7B-B6E413C8DC7F}" presName="parentText" presStyleLbl="node1" presStyleIdx="0" presStyleCnt="5" custScaleX="59975" custScaleY="213716" custLinFactNeighborX="-92315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B0A803-FBBC-4E41-B090-54B82B522E68}" type="pres">
      <dgm:prSet presAssocID="{D678EFB4-CA76-46D4-8D53-E65C7B82F6A0}" presName="sp" presStyleCnt="0"/>
      <dgm:spPr/>
    </dgm:pt>
    <dgm:pt modelId="{C188FCD8-BE67-44F9-A81B-0C4C72363A8E}" type="pres">
      <dgm:prSet presAssocID="{A584F0C8-9FFC-4A38-B95C-2F82A4EC6666}" presName="linNode" presStyleCnt="0"/>
      <dgm:spPr/>
    </dgm:pt>
    <dgm:pt modelId="{F9CF3237-EB59-4086-BD65-583CBC7F4378}" type="pres">
      <dgm:prSet presAssocID="{A584F0C8-9FFC-4A38-B95C-2F82A4EC6666}" presName="parentText" presStyleLbl="node1" presStyleIdx="1" presStyleCnt="5" custLinFactY="8049" custLinFactNeighborX="-898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5CC97-5B1E-42C1-83C2-B2D63820F218}" type="pres">
      <dgm:prSet presAssocID="{007DD53F-E0F6-496B-947A-60745FD83454}" presName="sp" presStyleCnt="0"/>
      <dgm:spPr/>
    </dgm:pt>
    <dgm:pt modelId="{5C5B5590-5AC0-48FE-BCDB-38F3AA887E2A}" type="pres">
      <dgm:prSet presAssocID="{19AD4627-F9E9-4AF7-81EB-CF2C08B2CDB8}" presName="linNode" presStyleCnt="0"/>
      <dgm:spPr/>
    </dgm:pt>
    <dgm:pt modelId="{4843055D-E631-454B-8975-B9BDD2DFAC7D}" type="pres">
      <dgm:prSet presAssocID="{19AD4627-F9E9-4AF7-81EB-CF2C08B2CDB8}" presName="parentText" presStyleLbl="node1" presStyleIdx="2" presStyleCnt="5" custLinFactY="8025" custLinFactNeighborX="-898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5D890C-F382-49FE-8779-EA4375B353F9}" type="pres">
      <dgm:prSet presAssocID="{1A75711E-401A-4CAC-97B4-8C03C7A4156A}" presName="sp" presStyleCnt="0"/>
      <dgm:spPr/>
    </dgm:pt>
    <dgm:pt modelId="{BF1D6049-72D4-43E9-AC51-EDC7CE00AAEC}" type="pres">
      <dgm:prSet presAssocID="{9338815E-CBDF-4F61-8AA6-79ED4895F5D2}" presName="linNode" presStyleCnt="0"/>
      <dgm:spPr/>
    </dgm:pt>
    <dgm:pt modelId="{A9A15CF6-DA51-4D87-9604-94087FFCC233}" type="pres">
      <dgm:prSet presAssocID="{9338815E-CBDF-4F61-8AA6-79ED4895F5D2}" presName="parentText" presStyleLbl="node1" presStyleIdx="3" presStyleCnt="5" custLinFactY="6099" custLinFactNeighborX="-898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6E892D-2E40-4039-B4BD-DAC42B8D16DF}" type="pres">
      <dgm:prSet presAssocID="{6102A54D-286A-41B2-BBE8-C56842BF7DE7}" presName="sp" presStyleCnt="0"/>
      <dgm:spPr/>
    </dgm:pt>
    <dgm:pt modelId="{37BC0BF9-90D4-4BDD-9952-82DE5D972FAB}" type="pres">
      <dgm:prSet presAssocID="{EAA1D9AC-3D87-4DD6-AD27-51E4D9E0AA7A}" presName="linNode" presStyleCnt="0"/>
      <dgm:spPr/>
    </dgm:pt>
    <dgm:pt modelId="{735CCF1B-7C90-4A07-A0BF-2CF7CDFF5766}" type="pres">
      <dgm:prSet presAssocID="{EAA1D9AC-3D87-4DD6-AD27-51E4D9E0AA7A}" presName="parentText" presStyleLbl="node1" presStyleIdx="4" presStyleCnt="5" custScaleX="100000" custLinFactY="-106022" custLinFactNeighborX="-87460" custLinFactNeighborY="-20000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A76B856-8C27-49CB-A5C4-1516F1CFD35D}" srcId="{71C06394-7726-4277-862F-701EBD4046FC}" destId="{A584F0C8-9FFC-4A38-B95C-2F82A4EC6666}" srcOrd="1" destOrd="0" parTransId="{4CA1855D-5388-4DDB-8B66-4E1C6A494927}" sibTransId="{007DD53F-E0F6-496B-947A-60745FD83454}"/>
    <dgm:cxn modelId="{4CFB06CB-09CA-451A-AD61-5482ED891FDF}" srcId="{71C06394-7726-4277-862F-701EBD4046FC}" destId="{EAA1D9AC-3D87-4DD6-AD27-51E4D9E0AA7A}" srcOrd="4" destOrd="0" parTransId="{1269B323-6358-4B1F-9092-974F1F289C0B}" sibTransId="{9B99DFEB-6DB3-49E1-A549-E63C84E18D53}"/>
    <dgm:cxn modelId="{8352C1BB-999C-4D22-84E3-CB9E5452B690}" srcId="{71C06394-7726-4277-862F-701EBD4046FC}" destId="{19AD4627-F9E9-4AF7-81EB-CF2C08B2CDB8}" srcOrd="2" destOrd="0" parTransId="{92F336C3-206A-48C6-AD4A-3207CAE85B8D}" sibTransId="{1A75711E-401A-4CAC-97B4-8C03C7A4156A}"/>
    <dgm:cxn modelId="{C4E40382-3B86-424F-991D-22C3F0BC4DA7}" type="presOf" srcId="{A584F0C8-9FFC-4A38-B95C-2F82A4EC6666}" destId="{F9CF3237-EB59-4086-BD65-583CBC7F4378}" srcOrd="0" destOrd="0" presId="urn:microsoft.com/office/officeart/2005/8/layout/vList5"/>
    <dgm:cxn modelId="{15D09264-2BC4-446B-BF50-0397A585541C}" srcId="{71C06394-7726-4277-862F-701EBD4046FC}" destId="{AD3E4FDD-6833-44E1-8F7B-B6E413C8DC7F}" srcOrd="0" destOrd="0" parTransId="{18534275-1AA3-41F3-9811-241DC898EEA4}" sibTransId="{D678EFB4-CA76-46D4-8D53-E65C7B82F6A0}"/>
    <dgm:cxn modelId="{AF7DA43E-BA5C-4DB0-B39C-9CEB9FB89CD2}" type="presOf" srcId="{19AD4627-F9E9-4AF7-81EB-CF2C08B2CDB8}" destId="{4843055D-E631-454B-8975-B9BDD2DFAC7D}" srcOrd="0" destOrd="0" presId="urn:microsoft.com/office/officeart/2005/8/layout/vList5"/>
    <dgm:cxn modelId="{425EFACA-F252-46FC-9274-5C33D25F50FA}" type="presOf" srcId="{AD3E4FDD-6833-44E1-8F7B-B6E413C8DC7F}" destId="{BBBBE263-9427-445C-BD37-BFF1D24D66BF}" srcOrd="0" destOrd="0" presId="urn:microsoft.com/office/officeart/2005/8/layout/vList5"/>
    <dgm:cxn modelId="{B09F874D-207E-499A-864C-2F12E78C464F}" type="presOf" srcId="{9338815E-CBDF-4F61-8AA6-79ED4895F5D2}" destId="{A9A15CF6-DA51-4D87-9604-94087FFCC233}" srcOrd="0" destOrd="0" presId="urn:microsoft.com/office/officeart/2005/8/layout/vList5"/>
    <dgm:cxn modelId="{380AA904-E859-4C15-8A2F-4026C4DB848A}" type="presOf" srcId="{EAA1D9AC-3D87-4DD6-AD27-51E4D9E0AA7A}" destId="{735CCF1B-7C90-4A07-A0BF-2CF7CDFF5766}" srcOrd="0" destOrd="0" presId="urn:microsoft.com/office/officeart/2005/8/layout/vList5"/>
    <dgm:cxn modelId="{185A699C-D4BD-48E8-A2B3-DC87863E74D2}" type="presOf" srcId="{71C06394-7726-4277-862F-701EBD4046FC}" destId="{837545E8-2AD6-4DA6-89CA-FCD532E04D1C}" srcOrd="0" destOrd="0" presId="urn:microsoft.com/office/officeart/2005/8/layout/vList5"/>
    <dgm:cxn modelId="{4FC1643C-B10F-4D39-B907-28F8871D55D5}" srcId="{71C06394-7726-4277-862F-701EBD4046FC}" destId="{9338815E-CBDF-4F61-8AA6-79ED4895F5D2}" srcOrd="3" destOrd="0" parTransId="{FCAB5F9F-776A-4AEB-A09C-A4A26D8F3BB6}" sibTransId="{6102A54D-286A-41B2-BBE8-C56842BF7DE7}"/>
    <dgm:cxn modelId="{DCC919A8-0D42-422A-8AEF-B87600DD706E}" type="presParOf" srcId="{837545E8-2AD6-4DA6-89CA-FCD532E04D1C}" destId="{071DA5E8-B628-4A2A-A795-47DD16D6C528}" srcOrd="0" destOrd="0" presId="urn:microsoft.com/office/officeart/2005/8/layout/vList5"/>
    <dgm:cxn modelId="{4B1B343E-D6A3-46C9-9FDA-C23A22E227EA}" type="presParOf" srcId="{071DA5E8-B628-4A2A-A795-47DD16D6C528}" destId="{BBBBE263-9427-445C-BD37-BFF1D24D66BF}" srcOrd="0" destOrd="0" presId="urn:microsoft.com/office/officeart/2005/8/layout/vList5"/>
    <dgm:cxn modelId="{1D3B25A7-BF91-49B6-A80A-54F779A3F7F0}" type="presParOf" srcId="{837545E8-2AD6-4DA6-89CA-FCD532E04D1C}" destId="{8EB0A803-FBBC-4E41-B090-54B82B522E68}" srcOrd="1" destOrd="0" presId="urn:microsoft.com/office/officeart/2005/8/layout/vList5"/>
    <dgm:cxn modelId="{5E4049B8-59B6-4A34-B030-52BF7DADA946}" type="presParOf" srcId="{837545E8-2AD6-4DA6-89CA-FCD532E04D1C}" destId="{C188FCD8-BE67-44F9-A81B-0C4C72363A8E}" srcOrd="2" destOrd="0" presId="urn:microsoft.com/office/officeart/2005/8/layout/vList5"/>
    <dgm:cxn modelId="{5E1F80FD-DA8A-414D-AA8D-111796D68D0C}" type="presParOf" srcId="{C188FCD8-BE67-44F9-A81B-0C4C72363A8E}" destId="{F9CF3237-EB59-4086-BD65-583CBC7F4378}" srcOrd="0" destOrd="0" presId="urn:microsoft.com/office/officeart/2005/8/layout/vList5"/>
    <dgm:cxn modelId="{79EB6FC4-0829-4197-A2AA-118891BB2841}" type="presParOf" srcId="{837545E8-2AD6-4DA6-89CA-FCD532E04D1C}" destId="{8335CC97-5B1E-42C1-83C2-B2D63820F218}" srcOrd="3" destOrd="0" presId="urn:microsoft.com/office/officeart/2005/8/layout/vList5"/>
    <dgm:cxn modelId="{CCC1312E-1CB7-4AF1-A7CE-5BFFB304D2DA}" type="presParOf" srcId="{837545E8-2AD6-4DA6-89CA-FCD532E04D1C}" destId="{5C5B5590-5AC0-48FE-BCDB-38F3AA887E2A}" srcOrd="4" destOrd="0" presId="urn:microsoft.com/office/officeart/2005/8/layout/vList5"/>
    <dgm:cxn modelId="{50674DC6-D277-4C0C-8D28-4BD1400DFB81}" type="presParOf" srcId="{5C5B5590-5AC0-48FE-BCDB-38F3AA887E2A}" destId="{4843055D-E631-454B-8975-B9BDD2DFAC7D}" srcOrd="0" destOrd="0" presId="urn:microsoft.com/office/officeart/2005/8/layout/vList5"/>
    <dgm:cxn modelId="{BE39E7A7-C73A-4010-9A09-BF9CB16DD57C}" type="presParOf" srcId="{837545E8-2AD6-4DA6-89CA-FCD532E04D1C}" destId="{C85D890C-F382-49FE-8779-EA4375B353F9}" srcOrd="5" destOrd="0" presId="urn:microsoft.com/office/officeart/2005/8/layout/vList5"/>
    <dgm:cxn modelId="{18575964-656F-453D-A2FA-C921EE8DDB86}" type="presParOf" srcId="{837545E8-2AD6-4DA6-89CA-FCD532E04D1C}" destId="{BF1D6049-72D4-43E9-AC51-EDC7CE00AAEC}" srcOrd="6" destOrd="0" presId="urn:microsoft.com/office/officeart/2005/8/layout/vList5"/>
    <dgm:cxn modelId="{91630000-25A3-4398-A9F6-0744A79D42C8}" type="presParOf" srcId="{BF1D6049-72D4-43E9-AC51-EDC7CE00AAEC}" destId="{A9A15CF6-DA51-4D87-9604-94087FFCC233}" srcOrd="0" destOrd="0" presId="urn:microsoft.com/office/officeart/2005/8/layout/vList5"/>
    <dgm:cxn modelId="{C07B80E4-2708-4FF6-952F-D5A0BF3B9D41}" type="presParOf" srcId="{837545E8-2AD6-4DA6-89CA-FCD532E04D1C}" destId="{AC6E892D-2E40-4039-B4BD-DAC42B8D16DF}" srcOrd="7" destOrd="0" presId="urn:microsoft.com/office/officeart/2005/8/layout/vList5"/>
    <dgm:cxn modelId="{07C58314-4362-48A8-9CD8-9CE191140D39}" type="presParOf" srcId="{837545E8-2AD6-4DA6-89CA-FCD532E04D1C}" destId="{37BC0BF9-90D4-4BDD-9952-82DE5D972FAB}" srcOrd="8" destOrd="0" presId="urn:microsoft.com/office/officeart/2005/8/layout/vList5"/>
    <dgm:cxn modelId="{F72DFAA0-9EEC-4D7D-B6F3-E1BABB8D5B6B}" type="presParOf" srcId="{37BC0BF9-90D4-4BDD-9952-82DE5D972FAB}" destId="{735CCF1B-7C90-4A07-A0BF-2CF7CDFF57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C06394-7726-4277-862F-701EBD4046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584F0C8-9FFC-4A38-B95C-2F82A4EC6666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A</a:t>
          </a:r>
          <a:endParaRPr lang="th-TH" sz="2400" dirty="0"/>
        </a:p>
      </dgm:t>
    </dgm:pt>
    <dgm:pt modelId="{4CA1855D-5388-4DDB-8B66-4E1C6A494927}" type="parTrans" cxnId="{3A76B856-8C27-49CB-A5C4-1516F1CFD35D}">
      <dgm:prSet/>
      <dgm:spPr/>
      <dgm:t>
        <a:bodyPr/>
        <a:lstStyle/>
        <a:p>
          <a:endParaRPr lang="th-TH"/>
        </a:p>
      </dgm:t>
    </dgm:pt>
    <dgm:pt modelId="{007DD53F-E0F6-496B-947A-60745FD83454}" type="sibTrans" cxnId="{3A76B856-8C27-49CB-A5C4-1516F1CFD35D}">
      <dgm:prSet/>
      <dgm:spPr/>
      <dgm:t>
        <a:bodyPr/>
        <a:lstStyle/>
        <a:p>
          <a:endParaRPr lang="th-TH"/>
        </a:p>
      </dgm:t>
    </dgm:pt>
    <dgm:pt modelId="{19AD4627-F9E9-4AF7-81EB-CF2C08B2CDB8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B</a:t>
          </a:r>
          <a:endParaRPr lang="th-TH" sz="2400" dirty="0"/>
        </a:p>
      </dgm:t>
    </dgm:pt>
    <dgm:pt modelId="{92F336C3-206A-48C6-AD4A-3207CAE85B8D}" type="parTrans" cxnId="{8352C1BB-999C-4D22-84E3-CB9E5452B690}">
      <dgm:prSet/>
      <dgm:spPr/>
      <dgm:t>
        <a:bodyPr/>
        <a:lstStyle/>
        <a:p>
          <a:endParaRPr lang="th-TH"/>
        </a:p>
      </dgm:t>
    </dgm:pt>
    <dgm:pt modelId="{1A75711E-401A-4CAC-97B4-8C03C7A4156A}" type="sibTrans" cxnId="{8352C1BB-999C-4D22-84E3-CB9E5452B690}">
      <dgm:prSet/>
      <dgm:spPr/>
      <dgm:t>
        <a:bodyPr/>
        <a:lstStyle/>
        <a:p>
          <a:endParaRPr lang="th-TH"/>
        </a:p>
      </dgm:t>
    </dgm:pt>
    <dgm:pt modelId="{9338815E-CBDF-4F61-8AA6-79ED4895F5D2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C</a:t>
          </a:r>
          <a:endParaRPr lang="th-TH" sz="2400" dirty="0"/>
        </a:p>
      </dgm:t>
    </dgm:pt>
    <dgm:pt modelId="{FCAB5F9F-776A-4AEB-A09C-A4A26D8F3BB6}" type="parTrans" cxnId="{4FC1643C-B10F-4D39-B907-28F8871D55D5}">
      <dgm:prSet/>
      <dgm:spPr/>
      <dgm:t>
        <a:bodyPr/>
        <a:lstStyle/>
        <a:p>
          <a:endParaRPr lang="th-TH"/>
        </a:p>
      </dgm:t>
    </dgm:pt>
    <dgm:pt modelId="{6102A54D-286A-41B2-BBE8-C56842BF7DE7}" type="sibTrans" cxnId="{4FC1643C-B10F-4D39-B907-28F8871D55D5}">
      <dgm:prSet/>
      <dgm:spPr/>
      <dgm:t>
        <a:bodyPr/>
        <a:lstStyle/>
        <a:p>
          <a:endParaRPr lang="th-TH"/>
        </a:p>
      </dgm:t>
    </dgm:pt>
    <dgm:pt modelId="{EAA1D9AC-3D87-4DD6-AD27-51E4D9E0AA7A}">
      <dgm:prSet phldrT="[ข้อความ]"/>
      <dgm:spPr/>
      <dgm:t>
        <a:bodyPr/>
        <a:lstStyle/>
        <a:p>
          <a:r>
            <a:rPr lang="th-TH" sz="2400" dirty="0" smtClean="0"/>
            <a:t>หลอดประหยัดไฟ</a:t>
          </a:r>
          <a:r>
            <a:rPr lang="th-TH" dirty="0" smtClean="0"/>
            <a:t>ทั่วไป</a:t>
          </a:r>
          <a:endParaRPr lang="th-TH" sz="2400" dirty="0"/>
        </a:p>
      </dgm:t>
    </dgm:pt>
    <dgm:pt modelId="{1269B323-6358-4B1F-9092-974F1F289C0B}" type="parTrans" cxnId="{4CFB06CB-09CA-451A-AD61-5482ED891FDF}">
      <dgm:prSet/>
      <dgm:spPr/>
      <dgm:t>
        <a:bodyPr/>
        <a:lstStyle/>
        <a:p>
          <a:endParaRPr lang="th-TH"/>
        </a:p>
      </dgm:t>
    </dgm:pt>
    <dgm:pt modelId="{9B99DFEB-6DB3-49E1-A549-E63C84E18D53}" type="sibTrans" cxnId="{4CFB06CB-09CA-451A-AD61-5482ED891FDF}">
      <dgm:prSet/>
      <dgm:spPr/>
      <dgm:t>
        <a:bodyPr/>
        <a:lstStyle/>
        <a:p>
          <a:endParaRPr lang="th-TH"/>
        </a:p>
      </dgm:t>
    </dgm:pt>
    <dgm:pt modelId="{AD3E4FDD-6833-44E1-8F7B-B6E413C8DC7F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D678EFB4-CA76-46D4-8D53-E65C7B82F6A0}" type="sibTrans" cxnId="{15D09264-2BC4-446B-BF50-0397A585541C}">
      <dgm:prSet/>
      <dgm:spPr/>
      <dgm:t>
        <a:bodyPr/>
        <a:lstStyle/>
        <a:p>
          <a:endParaRPr lang="th-TH"/>
        </a:p>
      </dgm:t>
    </dgm:pt>
    <dgm:pt modelId="{18534275-1AA3-41F3-9811-241DC898EEA4}" type="parTrans" cxnId="{15D09264-2BC4-446B-BF50-0397A585541C}">
      <dgm:prSet/>
      <dgm:spPr/>
      <dgm:t>
        <a:bodyPr/>
        <a:lstStyle/>
        <a:p>
          <a:endParaRPr lang="th-TH"/>
        </a:p>
      </dgm:t>
    </dgm:pt>
    <dgm:pt modelId="{837545E8-2AD6-4DA6-89CA-FCD532E04D1C}" type="pres">
      <dgm:prSet presAssocID="{71C06394-7726-4277-862F-701EBD404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1DA5E8-B628-4A2A-A795-47DD16D6C528}" type="pres">
      <dgm:prSet presAssocID="{AD3E4FDD-6833-44E1-8F7B-B6E413C8DC7F}" presName="linNode" presStyleCnt="0"/>
      <dgm:spPr/>
    </dgm:pt>
    <dgm:pt modelId="{BBBBE263-9427-445C-BD37-BFF1D24D66BF}" type="pres">
      <dgm:prSet presAssocID="{AD3E4FDD-6833-44E1-8F7B-B6E413C8DC7F}" presName="parentText" presStyleLbl="node1" presStyleIdx="0" presStyleCnt="5" custScaleX="59975" custScaleY="213716" custLinFactNeighborX="-92315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B0A803-FBBC-4E41-B090-54B82B522E68}" type="pres">
      <dgm:prSet presAssocID="{D678EFB4-CA76-46D4-8D53-E65C7B82F6A0}" presName="sp" presStyleCnt="0"/>
      <dgm:spPr/>
    </dgm:pt>
    <dgm:pt modelId="{C188FCD8-BE67-44F9-A81B-0C4C72363A8E}" type="pres">
      <dgm:prSet presAssocID="{A584F0C8-9FFC-4A38-B95C-2F82A4EC6666}" presName="linNode" presStyleCnt="0"/>
      <dgm:spPr/>
    </dgm:pt>
    <dgm:pt modelId="{F9CF3237-EB59-4086-BD65-583CBC7F4378}" type="pres">
      <dgm:prSet presAssocID="{A584F0C8-9FFC-4A38-B95C-2F82A4EC6666}" presName="parentText" presStyleLbl="node1" presStyleIdx="1" presStyleCnt="5" custLinFactNeighborX="-87460" custLinFactNeighborY="203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5CC97-5B1E-42C1-83C2-B2D63820F218}" type="pres">
      <dgm:prSet presAssocID="{007DD53F-E0F6-496B-947A-60745FD83454}" presName="sp" presStyleCnt="0"/>
      <dgm:spPr/>
    </dgm:pt>
    <dgm:pt modelId="{5C5B5590-5AC0-48FE-BCDB-38F3AA887E2A}" type="pres">
      <dgm:prSet presAssocID="{19AD4627-F9E9-4AF7-81EB-CF2C08B2CDB8}" presName="linNode" presStyleCnt="0"/>
      <dgm:spPr/>
    </dgm:pt>
    <dgm:pt modelId="{4843055D-E631-454B-8975-B9BDD2DFAC7D}" type="pres">
      <dgm:prSet presAssocID="{19AD4627-F9E9-4AF7-81EB-CF2C08B2CDB8}" presName="parentText" presStyleLbl="node1" presStyleIdx="2" presStyleCnt="5" custLinFactNeighborX="-87460" custLinFactNeighborY="755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5D890C-F382-49FE-8779-EA4375B353F9}" type="pres">
      <dgm:prSet presAssocID="{1A75711E-401A-4CAC-97B4-8C03C7A4156A}" presName="sp" presStyleCnt="0"/>
      <dgm:spPr/>
    </dgm:pt>
    <dgm:pt modelId="{BF1D6049-72D4-43E9-AC51-EDC7CE00AAEC}" type="pres">
      <dgm:prSet presAssocID="{9338815E-CBDF-4F61-8AA6-79ED4895F5D2}" presName="linNode" presStyleCnt="0"/>
      <dgm:spPr/>
    </dgm:pt>
    <dgm:pt modelId="{A9A15CF6-DA51-4D87-9604-94087FFCC233}" type="pres">
      <dgm:prSet presAssocID="{9338815E-CBDF-4F61-8AA6-79ED4895F5D2}" presName="parentText" presStyleLbl="node1" presStyleIdx="3" presStyleCnt="5" custLinFactNeighborX="-87460" custLinFactNeighborY="702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6E892D-2E40-4039-B4BD-DAC42B8D16DF}" type="pres">
      <dgm:prSet presAssocID="{6102A54D-286A-41B2-BBE8-C56842BF7DE7}" presName="sp" presStyleCnt="0"/>
      <dgm:spPr/>
    </dgm:pt>
    <dgm:pt modelId="{37BC0BF9-90D4-4BDD-9952-82DE5D972FAB}" type="pres">
      <dgm:prSet presAssocID="{EAA1D9AC-3D87-4DD6-AD27-51E4D9E0AA7A}" presName="linNode" presStyleCnt="0"/>
      <dgm:spPr/>
    </dgm:pt>
    <dgm:pt modelId="{735CCF1B-7C90-4A07-A0BF-2CF7CDFF5766}" type="pres">
      <dgm:prSet presAssocID="{EAA1D9AC-3D87-4DD6-AD27-51E4D9E0AA7A}" presName="parentText" presStyleLbl="node1" presStyleIdx="4" presStyleCnt="5" custLinFactNeighborX="-89843" custLinFactNeighborY="109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A76B856-8C27-49CB-A5C4-1516F1CFD35D}" srcId="{71C06394-7726-4277-862F-701EBD4046FC}" destId="{A584F0C8-9FFC-4A38-B95C-2F82A4EC6666}" srcOrd="1" destOrd="0" parTransId="{4CA1855D-5388-4DDB-8B66-4E1C6A494927}" sibTransId="{007DD53F-E0F6-496B-947A-60745FD83454}"/>
    <dgm:cxn modelId="{4CFB06CB-09CA-451A-AD61-5482ED891FDF}" srcId="{71C06394-7726-4277-862F-701EBD4046FC}" destId="{EAA1D9AC-3D87-4DD6-AD27-51E4D9E0AA7A}" srcOrd="4" destOrd="0" parTransId="{1269B323-6358-4B1F-9092-974F1F289C0B}" sibTransId="{9B99DFEB-6DB3-49E1-A549-E63C84E18D53}"/>
    <dgm:cxn modelId="{4D53CDAC-FFFD-46D7-B6BA-882DE90F1FED}" type="presOf" srcId="{A584F0C8-9FFC-4A38-B95C-2F82A4EC6666}" destId="{F9CF3237-EB59-4086-BD65-583CBC7F4378}" srcOrd="0" destOrd="0" presId="urn:microsoft.com/office/officeart/2005/8/layout/vList5"/>
    <dgm:cxn modelId="{8352C1BB-999C-4D22-84E3-CB9E5452B690}" srcId="{71C06394-7726-4277-862F-701EBD4046FC}" destId="{19AD4627-F9E9-4AF7-81EB-CF2C08B2CDB8}" srcOrd="2" destOrd="0" parTransId="{92F336C3-206A-48C6-AD4A-3207CAE85B8D}" sibTransId="{1A75711E-401A-4CAC-97B4-8C03C7A4156A}"/>
    <dgm:cxn modelId="{76FA818D-6E80-4234-9660-1F94EB3DF5E9}" type="presOf" srcId="{19AD4627-F9E9-4AF7-81EB-CF2C08B2CDB8}" destId="{4843055D-E631-454B-8975-B9BDD2DFAC7D}" srcOrd="0" destOrd="0" presId="urn:microsoft.com/office/officeart/2005/8/layout/vList5"/>
    <dgm:cxn modelId="{F1754DF5-AE62-454D-8897-35E2B0035362}" type="presOf" srcId="{AD3E4FDD-6833-44E1-8F7B-B6E413C8DC7F}" destId="{BBBBE263-9427-445C-BD37-BFF1D24D66BF}" srcOrd="0" destOrd="0" presId="urn:microsoft.com/office/officeart/2005/8/layout/vList5"/>
    <dgm:cxn modelId="{15D09264-2BC4-446B-BF50-0397A585541C}" srcId="{71C06394-7726-4277-862F-701EBD4046FC}" destId="{AD3E4FDD-6833-44E1-8F7B-B6E413C8DC7F}" srcOrd="0" destOrd="0" parTransId="{18534275-1AA3-41F3-9811-241DC898EEA4}" sibTransId="{D678EFB4-CA76-46D4-8D53-E65C7B82F6A0}"/>
    <dgm:cxn modelId="{7771152E-A875-4943-A408-8737914DD010}" type="presOf" srcId="{EAA1D9AC-3D87-4DD6-AD27-51E4D9E0AA7A}" destId="{735CCF1B-7C90-4A07-A0BF-2CF7CDFF5766}" srcOrd="0" destOrd="0" presId="urn:microsoft.com/office/officeart/2005/8/layout/vList5"/>
    <dgm:cxn modelId="{6AC43F4D-EBBC-4DE9-8366-BE59A14DC24E}" type="presOf" srcId="{9338815E-CBDF-4F61-8AA6-79ED4895F5D2}" destId="{A9A15CF6-DA51-4D87-9604-94087FFCC233}" srcOrd="0" destOrd="0" presId="urn:microsoft.com/office/officeart/2005/8/layout/vList5"/>
    <dgm:cxn modelId="{9980DEA4-A051-4057-8ED6-DADC42561BDC}" type="presOf" srcId="{71C06394-7726-4277-862F-701EBD4046FC}" destId="{837545E8-2AD6-4DA6-89CA-FCD532E04D1C}" srcOrd="0" destOrd="0" presId="urn:microsoft.com/office/officeart/2005/8/layout/vList5"/>
    <dgm:cxn modelId="{4FC1643C-B10F-4D39-B907-28F8871D55D5}" srcId="{71C06394-7726-4277-862F-701EBD4046FC}" destId="{9338815E-CBDF-4F61-8AA6-79ED4895F5D2}" srcOrd="3" destOrd="0" parTransId="{FCAB5F9F-776A-4AEB-A09C-A4A26D8F3BB6}" sibTransId="{6102A54D-286A-41B2-BBE8-C56842BF7DE7}"/>
    <dgm:cxn modelId="{2AE5CC37-1BCE-4BA7-B19D-C3DE660C0DC2}" type="presParOf" srcId="{837545E8-2AD6-4DA6-89CA-FCD532E04D1C}" destId="{071DA5E8-B628-4A2A-A795-47DD16D6C528}" srcOrd="0" destOrd="0" presId="urn:microsoft.com/office/officeart/2005/8/layout/vList5"/>
    <dgm:cxn modelId="{E74B0431-BC43-4586-BD23-54EE3AE3D44F}" type="presParOf" srcId="{071DA5E8-B628-4A2A-A795-47DD16D6C528}" destId="{BBBBE263-9427-445C-BD37-BFF1D24D66BF}" srcOrd="0" destOrd="0" presId="urn:microsoft.com/office/officeart/2005/8/layout/vList5"/>
    <dgm:cxn modelId="{7B049CCD-D300-444E-AE24-E36A3A97447A}" type="presParOf" srcId="{837545E8-2AD6-4DA6-89CA-FCD532E04D1C}" destId="{8EB0A803-FBBC-4E41-B090-54B82B522E68}" srcOrd="1" destOrd="0" presId="urn:microsoft.com/office/officeart/2005/8/layout/vList5"/>
    <dgm:cxn modelId="{6726F1E7-97ED-4146-9DF2-8D8DAA6B2AAF}" type="presParOf" srcId="{837545E8-2AD6-4DA6-89CA-FCD532E04D1C}" destId="{C188FCD8-BE67-44F9-A81B-0C4C72363A8E}" srcOrd="2" destOrd="0" presId="urn:microsoft.com/office/officeart/2005/8/layout/vList5"/>
    <dgm:cxn modelId="{07E28D64-EAE7-4957-B3D5-176299D8CAF7}" type="presParOf" srcId="{C188FCD8-BE67-44F9-A81B-0C4C72363A8E}" destId="{F9CF3237-EB59-4086-BD65-583CBC7F4378}" srcOrd="0" destOrd="0" presId="urn:microsoft.com/office/officeart/2005/8/layout/vList5"/>
    <dgm:cxn modelId="{BDC4BF21-55C7-490C-B541-12F7AF6D91FF}" type="presParOf" srcId="{837545E8-2AD6-4DA6-89CA-FCD532E04D1C}" destId="{8335CC97-5B1E-42C1-83C2-B2D63820F218}" srcOrd="3" destOrd="0" presId="urn:microsoft.com/office/officeart/2005/8/layout/vList5"/>
    <dgm:cxn modelId="{ABCC3CA3-A177-47CD-A68E-1F58B7265A27}" type="presParOf" srcId="{837545E8-2AD6-4DA6-89CA-FCD532E04D1C}" destId="{5C5B5590-5AC0-48FE-BCDB-38F3AA887E2A}" srcOrd="4" destOrd="0" presId="urn:microsoft.com/office/officeart/2005/8/layout/vList5"/>
    <dgm:cxn modelId="{06C0D8B4-DCDF-4F11-826F-2607B7574413}" type="presParOf" srcId="{5C5B5590-5AC0-48FE-BCDB-38F3AA887E2A}" destId="{4843055D-E631-454B-8975-B9BDD2DFAC7D}" srcOrd="0" destOrd="0" presId="urn:microsoft.com/office/officeart/2005/8/layout/vList5"/>
    <dgm:cxn modelId="{FF179FB0-1C77-4D35-8417-1A89A8DB39F1}" type="presParOf" srcId="{837545E8-2AD6-4DA6-89CA-FCD532E04D1C}" destId="{C85D890C-F382-49FE-8779-EA4375B353F9}" srcOrd="5" destOrd="0" presId="urn:microsoft.com/office/officeart/2005/8/layout/vList5"/>
    <dgm:cxn modelId="{CD8865CF-FDEB-4336-95D1-A9E7EB8488BB}" type="presParOf" srcId="{837545E8-2AD6-4DA6-89CA-FCD532E04D1C}" destId="{BF1D6049-72D4-43E9-AC51-EDC7CE00AAEC}" srcOrd="6" destOrd="0" presId="urn:microsoft.com/office/officeart/2005/8/layout/vList5"/>
    <dgm:cxn modelId="{9D0117B3-8B44-4443-869A-ACB17569B957}" type="presParOf" srcId="{BF1D6049-72D4-43E9-AC51-EDC7CE00AAEC}" destId="{A9A15CF6-DA51-4D87-9604-94087FFCC233}" srcOrd="0" destOrd="0" presId="urn:microsoft.com/office/officeart/2005/8/layout/vList5"/>
    <dgm:cxn modelId="{233F350A-585D-4875-81A5-E2118F43768C}" type="presParOf" srcId="{837545E8-2AD6-4DA6-89CA-FCD532E04D1C}" destId="{AC6E892D-2E40-4039-B4BD-DAC42B8D16DF}" srcOrd="7" destOrd="0" presId="urn:microsoft.com/office/officeart/2005/8/layout/vList5"/>
    <dgm:cxn modelId="{03656149-5512-41AC-936B-34E3D92C6C73}" type="presParOf" srcId="{837545E8-2AD6-4DA6-89CA-FCD532E04D1C}" destId="{37BC0BF9-90D4-4BDD-9952-82DE5D972FAB}" srcOrd="8" destOrd="0" presId="urn:microsoft.com/office/officeart/2005/8/layout/vList5"/>
    <dgm:cxn modelId="{C6AFF38E-206D-4AEC-9211-952163D5A25D}" type="presParOf" srcId="{37BC0BF9-90D4-4BDD-9952-82DE5D972FAB}" destId="{735CCF1B-7C90-4A07-A0BF-2CF7CDFF57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C06394-7726-4277-862F-701EBD4046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584F0C8-9FFC-4A38-B95C-2F82A4EC6666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A</a:t>
          </a:r>
          <a:endParaRPr lang="th-TH" sz="2400" dirty="0"/>
        </a:p>
      </dgm:t>
    </dgm:pt>
    <dgm:pt modelId="{4CA1855D-5388-4DDB-8B66-4E1C6A494927}" type="parTrans" cxnId="{3A76B856-8C27-49CB-A5C4-1516F1CFD35D}">
      <dgm:prSet/>
      <dgm:spPr/>
      <dgm:t>
        <a:bodyPr/>
        <a:lstStyle/>
        <a:p>
          <a:endParaRPr lang="th-TH"/>
        </a:p>
      </dgm:t>
    </dgm:pt>
    <dgm:pt modelId="{007DD53F-E0F6-496B-947A-60745FD83454}" type="sibTrans" cxnId="{3A76B856-8C27-49CB-A5C4-1516F1CFD35D}">
      <dgm:prSet/>
      <dgm:spPr/>
      <dgm:t>
        <a:bodyPr/>
        <a:lstStyle/>
        <a:p>
          <a:endParaRPr lang="th-TH"/>
        </a:p>
      </dgm:t>
    </dgm:pt>
    <dgm:pt modelId="{19AD4627-F9E9-4AF7-81EB-CF2C08B2CDB8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B</a:t>
          </a:r>
          <a:endParaRPr lang="th-TH" sz="2400" dirty="0"/>
        </a:p>
      </dgm:t>
    </dgm:pt>
    <dgm:pt modelId="{92F336C3-206A-48C6-AD4A-3207CAE85B8D}" type="parTrans" cxnId="{8352C1BB-999C-4D22-84E3-CB9E5452B690}">
      <dgm:prSet/>
      <dgm:spPr/>
      <dgm:t>
        <a:bodyPr/>
        <a:lstStyle/>
        <a:p>
          <a:endParaRPr lang="th-TH"/>
        </a:p>
      </dgm:t>
    </dgm:pt>
    <dgm:pt modelId="{1A75711E-401A-4CAC-97B4-8C03C7A4156A}" type="sibTrans" cxnId="{8352C1BB-999C-4D22-84E3-CB9E5452B690}">
      <dgm:prSet/>
      <dgm:spPr/>
      <dgm:t>
        <a:bodyPr/>
        <a:lstStyle/>
        <a:p>
          <a:endParaRPr lang="th-TH"/>
        </a:p>
      </dgm:t>
    </dgm:pt>
    <dgm:pt modelId="{9338815E-CBDF-4F61-8AA6-79ED4895F5D2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C</a:t>
          </a:r>
          <a:endParaRPr lang="th-TH" sz="2400" dirty="0"/>
        </a:p>
      </dgm:t>
    </dgm:pt>
    <dgm:pt modelId="{FCAB5F9F-776A-4AEB-A09C-A4A26D8F3BB6}" type="parTrans" cxnId="{4FC1643C-B10F-4D39-B907-28F8871D55D5}">
      <dgm:prSet/>
      <dgm:spPr/>
      <dgm:t>
        <a:bodyPr/>
        <a:lstStyle/>
        <a:p>
          <a:endParaRPr lang="th-TH"/>
        </a:p>
      </dgm:t>
    </dgm:pt>
    <dgm:pt modelId="{6102A54D-286A-41B2-BBE8-C56842BF7DE7}" type="sibTrans" cxnId="{4FC1643C-B10F-4D39-B907-28F8871D55D5}">
      <dgm:prSet/>
      <dgm:spPr/>
      <dgm:t>
        <a:bodyPr/>
        <a:lstStyle/>
        <a:p>
          <a:endParaRPr lang="th-TH"/>
        </a:p>
      </dgm:t>
    </dgm:pt>
    <dgm:pt modelId="{EAA1D9AC-3D87-4DD6-AD27-51E4D9E0AA7A}">
      <dgm:prSet phldrT="[ข้อความ]"/>
      <dgm:spPr/>
      <dgm:t>
        <a:bodyPr/>
        <a:lstStyle/>
        <a:p>
          <a:r>
            <a:rPr lang="th-TH" dirty="0" smtClean="0"/>
            <a:t>หลอดประหยัดไฟทั่วไป</a:t>
          </a:r>
          <a:endParaRPr lang="th-TH" dirty="0"/>
        </a:p>
      </dgm:t>
    </dgm:pt>
    <dgm:pt modelId="{1269B323-6358-4B1F-9092-974F1F289C0B}" type="parTrans" cxnId="{4CFB06CB-09CA-451A-AD61-5482ED891FDF}">
      <dgm:prSet/>
      <dgm:spPr/>
      <dgm:t>
        <a:bodyPr/>
        <a:lstStyle/>
        <a:p>
          <a:endParaRPr lang="th-TH"/>
        </a:p>
      </dgm:t>
    </dgm:pt>
    <dgm:pt modelId="{9B99DFEB-6DB3-49E1-A549-E63C84E18D53}" type="sibTrans" cxnId="{4CFB06CB-09CA-451A-AD61-5482ED891FDF}">
      <dgm:prSet/>
      <dgm:spPr/>
      <dgm:t>
        <a:bodyPr/>
        <a:lstStyle/>
        <a:p>
          <a:endParaRPr lang="th-TH"/>
        </a:p>
      </dgm:t>
    </dgm:pt>
    <dgm:pt modelId="{AD3E4FDD-6833-44E1-8F7B-B6E413C8DC7F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D678EFB4-CA76-46D4-8D53-E65C7B82F6A0}" type="sibTrans" cxnId="{15D09264-2BC4-446B-BF50-0397A585541C}">
      <dgm:prSet/>
      <dgm:spPr/>
      <dgm:t>
        <a:bodyPr/>
        <a:lstStyle/>
        <a:p>
          <a:endParaRPr lang="th-TH"/>
        </a:p>
      </dgm:t>
    </dgm:pt>
    <dgm:pt modelId="{18534275-1AA3-41F3-9811-241DC898EEA4}" type="parTrans" cxnId="{15D09264-2BC4-446B-BF50-0397A585541C}">
      <dgm:prSet/>
      <dgm:spPr/>
      <dgm:t>
        <a:bodyPr/>
        <a:lstStyle/>
        <a:p>
          <a:endParaRPr lang="th-TH"/>
        </a:p>
      </dgm:t>
    </dgm:pt>
    <dgm:pt modelId="{837545E8-2AD6-4DA6-89CA-FCD532E04D1C}" type="pres">
      <dgm:prSet presAssocID="{71C06394-7726-4277-862F-701EBD404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1DA5E8-B628-4A2A-A795-47DD16D6C528}" type="pres">
      <dgm:prSet presAssocID="{AD3E4FDD-6833-44E1-8F7B-B6E413C8DC7F}" presName="linNode" presStyleCnt="0"/>
      <dgm:spPr/>
    </dgm:pt>
    <dgm:pt modelId="{BBBBE263-9427-445C-BD37-BFF1D24D66BF}" type="pres">
      <dgm:prSet presAssocID="{AD3E4FDD-6833-44E1-8F7B-B6E413C8DC7F}" presName="parentText" presStyleLbl="node1" presStyleIdx="0" presStyleCnt="5" custScaleX="59975" custScaleY="213716" custLinFactNeighborX="-92315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B0A803-FBBC-4E41-B090-54B82B522E68}" type="pres">
      <dgm:prSet presAssocID="{D678EFB4-CA76-46D4-8D53-E65C7B82F6A0}" presName="sp" presStyleCnt="0"/>
      <dgm:spPr/>
    </dgm:pt>
    <dgm:pt modelId="{C188FCD8-BE67-44F9-A81B-0C4C72363A8E}" type="pres">
      <dgm:prSet presAssocID="{A584F0C8-9FFC-4A38-B95C-2F82A4EC6666}" presName="linNode" presStyleCnt="0"/>
      <dgm:spPr/>
    </dgm:pt>
    <dgm:pt modelId="{F9CF3237-EB59-4086-BD65-583CBC7F4378}" type="pres">
      <dgm:prSet presAssocID="{A584F0C8-9FFC-4A38-B95C-2F82A4EC6666}" presName="parentText" presStyleLbl="node1" presStyleIdx="1" presStyleCnt="5" custLinFactNeighborX="-87460" custLinFactNeighborY="203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5CC97-5B1E-42C1-83C2-B2D63820F218}" type="pres">
      <dgm:prSet presAssocID="{007DD53F-E0F6-496B-947A-60745FD83454}" presName="sp" presStyleCnt="0"/>
      <dgm:spPr/>
    </dgm:pt>
    <dgm:pt modelId="{5C5B5590-5AC0-48FE-BCDB-38F3AA887E2A}" type="pres">
      <dgm:prSet presAssocID="{19AD4627-F9E9-4AF7-81EB-CF2C08B2CDB8}" presName="linNode" presStyleCnt="0"/>
      <dgm:spPr/>
    </dgm:pt>
    <dgm:pt modelId="{4843055D-E631-454B-8975-B9BDD2DFAC7D}" type="pres">
      <dgm:prSet presAssocID="{19AD4627-F9E9-4AF7-81EB-CF2C08B2CDB8}" presName="parentText" presStyleLbl="node1" presStyleIdx="2" presStyleCnt="5" custLinFactNeighborX="-87460" custLinFactNeighborY="755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5D890C-F382-49FE-8779-EA4375B353F9}" type="pres">
      <dgm:prSet presAssocID="{1A75711E-401A-4CAC-97B4-8C03C7A4156A}" presName="sp" presStyleCnt="0"/>
      <dgm:spPr/>
    </dgm:pt>
    <dgm:pt modelId="{BF1D6049-72D4-43E9-AC51-EDC7CE00AAEC}" type="pres">
      <dgm:prSet presAssocID="{9338815E-CBDF-4F61-8AA6-79ED4895F5D2}" presName="linNode" presStyleCnt="0"/>
      <dgm:spPr/>
    </dgm:pt>
    <dgm:pt modelId="{A9A15CF6-DA51-4D87-9604-94087FFCC233}" type="pres">
      <dgm:prSet presAssocID="{9338815E-CBDF-4F61-8AA6-79ED4895F5D2}" presName="parentText" presStyleLbl="node1" presStyleIdx="3" presStyleCnt="5" custLinFactNeighborX="-87460" custLinFactNeighborY="702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6E892D-2E40-4039-B4BD-DAC42B8D16DF}" type="pres">
      <dgm:prSet presAssocID="{6102A54D-286A-41B2-BBE8-C56842BF7DE7}" presName="sp" presStyleCnt="0"/>
      <dgm:spPr/>
    </dgm:pt>
    <dgm:pt modelId="{37BC0BF9-90D4-4BDD-9952-82DE5D972FAB}" type="pres">
      <dgm:prSet presAssocID="{EAA1D9AC-3D87-4DD6-AD27-51E4D9E0AA7A}" presName="linNode" presStyleCnt="0"/>
      <dgm:spPr/>
    </dgm:pt>
    <dgm:pt modelId="{735CCF1B-7C90-4A07-A0BF-2CF7CDFF5766}" type="pres">
      <dgm:prSet presAssocID="{EAA1D9AC-3D87-4DD6-AD27-51E4D9E0AA7A}" presName="parentText" presStyleLbl="node1" presStyleIdx="4" presStyleCnt="5" custLinFactNeighborX="-87460" custLinFactNeighborY="109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A76B856-8C27-49CB-A5C4-1516F1CFD35D}" srcId="{71C06394-7726-4277-862F-701EBD4046FC}" destId="{A584F0C8-9FFC-4A38-B95C-2F82A4EC6666}" srcOrd="1" destOrd="0" parTransId="{4CA1855D-5388-4DDB-8B66-4E1C6A494927}" sibTransId="{007DD53F-E0F6-496B-947A-60745FD83454}"/>
    <dgm:cxn modelId="{4CFB06CB-09CA-451A-AD61-5482ED891FDF}" srcId="{71C06394-7726-4277-862F-701EBD4046FC}" destId="{EAA1D9AC-3D87-4DD6-AD27-51E4D9E0AA7A}" srcOrd="4" destOrd="0" parTransId="{1269B323-6358-4B1F-9092-974F1F289C0B}" sibTransId="{9B99DFEB-6DB3-49E1-A549-E63C84E18D53}"/>
    <dgm:cxn modelId="{8352C1BB-999C-4D22-84E3-CB9E5452B690}" srcId="{71C06394-7726-4277-862F-701EBD4046FC}" destId="{19AD4627-F9E9-4AF7-81EB-CF2C08B2CDB8}" srcOrd="2" destOrd="0" parTransId="{92F336C3-206A-48C6-AD4A-3207CAE85B8D}" sibTransId="{1A75711E-401A-4CAC-97B4-8C03C7A4156A}"/>
    <dgm:cxn modelId="{A9B9872B-F0D9-4446-8CE8-E2485A1C6D7A}" type="presOf" srcId="{EAA1D9AC-3D87-4DD6-AD27-51E4D9E0AA7A}" destId="{735CCF1B-7C90-4A07-A0BF-2CF7CDFF5766}" srcOrd="0" destOrd="0" presId="urn:microsoft.com/office/officeart/2005/8/layout/vList5"/>
    <dgm:cxn modelId="{15D09264-2BC4-446B-BF50-0397A585541C}" srcId="{71C06394-7726-4277-862F-701EBD4046FC}" destId="{AD3E4FDD-6833-44E1-8F7B-B6E413C8DC7F}" srcOrd="0" destOrd="0" parTransId="{18534275-1AA3-41F3-9811-241DC898EEA4}" sibTransId="{D678EFB4-CA76-46D4-8D53-E65C7B82F6A0}"/>
    <dgm:cxn modelId="{D3453F23-C4CA-42FE-9A7B-96494FE039DE}" type="presOf" srcId="{19AD4627-F9E9-4AF7-81EB-CF2C08B2CDB8}" destId="{4843055D-E631-454B-8975-B9BDD2DFAC7D}" srcOrd="0" destOrd="0" presId="urn:microsoft.com/office/officeart/2005/8/layout/vList5"/>
    <dgm:cxn modelId="{1D258E69-AB63-4C68-9215-E106A5C29ACA}" type="presOf" srcId="{71C06394-7726-4277-862F-701EBD4046FC}" destId="{837545E8-2AD6-4DA6-89CA-FCD532E04D1C}" srcOrd="0" destOrd="0" presId="urn:microsoft.com/office/officeart/2005/8/layout/vList5"/>
    <dgm:cxn modelId="{46E1630D-EA3A-459E-9E83-4BD62D008723}" type="presOf" srcId="{AD3E4FDD-6833-44E1-8F7B-B6E413C8DC7F}" destId="{BBBBE263-9427-445C-BD37-BFF1D24D66BF}" srcOrd="0" destOrd="0" presId="urn:microsoft.com/office/officeart/2005/8/layout/vList5"/>
    <dgm:cxn modelId="{BCF2A781-EAF4-4CFF-A5A6-B0F8A52491A0}" type="presOf" srcId="{9338815E-CBDF-4F61-8AA6-79ED4895F5D2}" destId="{A9A15CF6-DA51-4D87-9604-94087FFCC233}" srcOrd="0" destOrd="0" presId="urn:microsoft.com/office/officeart/2005/8/layout/vList5"/>
    <dgm:cxn modelId="{4FC1643C-B10F-4D39-B907-28F8871D55D5}" srcId="{71C06394-7726-4277-862F-701EBD4046FC}" destId="{9338815E-CBDF-4F61-8AA6-79ED4895F5D2}" srcOrd="3" destOrd="0" parTransId="{FCAB5F9F-776A-4AEB-A09C-A4A26D8F3BB6}" sibTransId="{6102A54D-286A-41B2-BBE8-C56842BF7DE7}"/>
    <dgm:cxn modelId="{BC5542EE-3157-425D-8324-855B590040C8}" type="presOf" srcId="{A584F0C8-9FFC-4A38-B95C-2F82A4EC6666}" destId="{F9CF3237-EB59-4086-BD65-583CBC7F4378}" srcOrd="0" destOrd="0" presId="urn:microsoft.com/office/officeart/2005/8/layout/vList5"/>
    <dgm:cxn modelId="{7297191F-776F-4C58-9167-D53F45AACC22}" type="presParOf" srcId="{837545E8-2AD6-4DA6-89CA-FCD532E04D1C}" destId="{071DA5E8-B628-4A2A-A795-47DD16D6C528}" srcOrd="0" destOrd="0" presId="urn:microsoft.com/office/officeart/2005/8/layout/vList5"/>
    <dgm:cxn modelId="{A5A3413E-836A-4B49-81AB-13F9649316FA}" type="presParOf" srcId="{071DA5E8-B628-4A2A-A795-47DD16D6C528}" destId="{BBBBE263-9427-445C-BD37-BFF1D24D66BF}" srcOrd="0" destOrd="0" presId="urn:microsoft.com/office/officeart/2005/8/layout/vList5"/>
    <dgm:cxn modelId="{F6C9A458-D45F-45AC-BBA7-51BE45AC73B1}" type="presParOf" srcId="{837545E8-2AD6-4DA6-89CA-FCD532E04D1C}" destId="{8EB0A803-FBBC-4E41-B090-54B82B522E68}" srcOrd="1" destOrd="0" presId="urn:microsoft.com/office/officeart/2005/8/layout/vList5"/>
    <dgm:cxn modelId="{0EEA01CD-DFC2-41FF-B6B7-869441B89E7E}" type="presParOf" srcId="{837545E8-2AD6-4DA6-89CA-FCD532E04D1C}" destId="{C188FCD8-BE67-44F9-A81B-0C4C72363A8E}" srcOrd="2" destOrd="0" presId="urn:microsoft.com/office/officeart/2005/8/layout/vList5"/>
    <dgm:cxn modelId="{06226BC9-0A75-4F38-804B-4114CBC3887B}" type="presParOf" srcId="{C188FCD8-BE67-44F9-A81B-0C4C72363A8E}" destId="{F9CF3237-EB59-4086-BD65-583CBC7F4378}" srcOrd="0" destOrd="0" presId="urn:microsoft.com/office/officeart/2005/8/layout/vList5"/>
    <dgm:cxn modelId="{BB12B92F-FBB0-4D52-B502-4CF490AC4BF8}" type="presParOf" srcId="{837545E8-2AD6-4DA6-89CA-FCD532E04D1C}" destId="{8335CC97-5B1E-42C1-83C2-B2D63820F218}" srcOrd="3" destOrd="0" presId="urn:microsoft.com/office/officeart/2005/8/layout/vList5"/>
    <dgm:cxn modelId="{A2C10DC8-44F2-4FCB-BA20-7CA0A1DECB64}" type="presParOf" srcId="{837545E8-2AD6-4DA6-89CA-FCD532E04D1C}" destId="{5C5B5590-5AC0-48FE-BCDB-38F3AA887E2A}" srcOrd="4" destOrd="0" presId="urn:microsoft.com/office/officeart/2005/8/layout/vList5"/>
    <dgm:cxn modelId="{AD268B11-F57D-4635-A4C5-653E87451913}" type="presParOf" srcId="{5C5B5590-5AC0-48FE-BCDB-38F3AA887E2A}" destId="{4843055D-E631-454B-8975-B9BDD2DFAC7D}" srcOrd="0" destOrd="0" presId="urn:microsoft.com/office/officeart/2005/8/layout/vList5"/>
    <dgm:cxn modelId="{E140505D-CE06-4148-B6BE-2B0565853F7F}" type="presParOf" srcId="{837545E8-2AD6-4DA6-89CA-FCD532E04D1C}" destId="{C85D890C-F382-49FE-8779-EA4375B353F9}" srcOrd="5" destOrd="0" presId="urn:microsoft.com/office/officeart/2005/8/layout/vList5"/>
    <dgm:cxn modelId="{2C601467-EC53-4DE3-8880-95EAB23D94A5}" type="presParOf" srcId="{837545E8-2AD6-4DA6-89CA-FCD532E04D1C}" destId="{BF1D6049-72D4-43E9-AC51-EDC7CE00AAEC}" srcOrd="6" destOrd="0" presId="urn:microsoft.com/office/officeart/2005/8/layout/vList5"/>
    <dgm:cxn modelId="{279C368E-83AC-489F-A44A-5EE60BDC6F5C}" type="presParOf" srcId="{BF1D6049-72D4-43E9-AC51-EDC7CE00AAEC}" destId="{A9A15CF6-DA51-4D87-9604-94087FFCC233}" srcOrd="0" destOrd="0" presId="urn:microsoft.com/office/officeart/2005/8/layout/vList5"/>
    <dgm:cxn modelId="{EA70C26D-E840-4F54-BA94-1929E4A265EA}" type="presParOf" srcId="{837545E8-2AD6-4DA6-89CA-FCD532E04D1C}" destId="{AC6E892D-2E40-4039-B4BD-DAC42B8D16DF}" srcOrd="7" destOrd="0" presId="urn:microsoft.com/office/officeart/2005/8/layout/vList5"/>
    <dgm:cxn modelId="{5051821D-B308-42F6-9116-2F1388726AD8}" type="presParOf" srcId="{837545E8-2AD6-4DA6-89CA-FCD532E04D1C}" destId="{37BC0BF9-90D4-4BDD-9952-82DE5D972FAB}" srcOrd="8" destOrd="0" presId="urn:microsoft.com/office/officeart/2005/8/layout/vList5"/>
    <dgm:cxn modelId="{5EC9B0D5-37D0-4614-B390-0F186E0408B4}" type="presParOf" srcId="{37BC0BF9-90D4-4BDD-9952-82DE5D972FAB}" destId="{735CCF1B-7C90-4A07-A0BF-2CF7CDFF57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C06394-7726-4277-862F-701EBD4046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584F0C8-9FFC-4A38-B95C-2F82A4EC6666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A</a:t>
          </a:r>
          <a:endParaRPr lang="th-TH" sz="2400" dirty="0"/>
        </a:p>
      </dgm:t>
    </dgm:pt>
    <dgm:pt modelId="{4CA1855D-5388-4DDB-8B66-4E1C6A494927}" type="parTrans" cxnId="{3A76B856-8C27-49CB-A5C4-1516F1CFD35D}">
      <dgm:prSet/>
      <dgm:spPr/>
      <dgm:t>
        <a:bodyPr/>
        <a:lstStyle/>
        <a:p>
          <a:endParaRPr lang="th-TH"/>
        </a:p>
      </dgm:t>
    </dgm:pt>
    <dgm:pt modelId="{007DD53F-E0F6-496B-947A-60745FD83454}" type="sibTrans" cxnId="{3A76B856-8C27-49CB-A5C4-1516F1CFD35D}">
      <dgm:prSet/>
      <dgm:spPr/>
      <dgm:t>
        <a:bodyPr/>
        <a:lstStyle/>
        <a:p>
          <a:endParaRPr lang="th-TH"/>
        </a:p>
      </dgm:t>
    </dgm:pt>
    <dgm:pt modelId="{19AD4627-F9E9-4AF7-81EB-CF2C08B2CDB8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B</a:t>
          </a:r>
          <a:endParaRPr lang="th-TH" sz="2400" dirty="0"/>
        </a:p>
      </dgm:t>
    </dgm:pt>
    <dgm:pt modelId="{92F336C3-206A-48C6-AD4A-3207CAE85B8D}" type="parTrans" cxnId="{8352C1BB-999C-4D22-84E3-CB9E5452B690}">
      <dgm:prSet/>
      <dgm:spPr/>
      <dgm:t>
        <a:bodyPr/>
        <a:lstStyle/>
        <a:p>
          <a:endParaRPr lang="th-TH"/>
        </a:p>
      </dgm:t>
    </dgm:pt>
    <dgm:pt modelId="{1A75711E-401A-4CAC-97B4-8C03C7A4156A}" type="sibTrans" cxnId="{8352C1BB-999C-4D22-84E3-CB9E5452B690}">
      <dgm:prSet/>
      <dgm:spPr/>
      <dgm:t>
        <a:bodyPr/>
        <a:lstStyle/>
        <a:p>
          <a:endParaRPr lang="th-TH"/>
        </a:p>
      </dgm:t>
    </dgm:pt>
    <dgm:pt modelId="{9338815E-CBDF-4F61-8AA6-79ED4895F5D2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C</a:t>
          </a:r>
          <a:endParaRPr lang="th-TH" sz="2400" dirty="0"/>
        </a:p>
      </dgm:t>
    </dgm:pt>
    <dgm:pt modelId="{FCAB5F9F-776A-4AEB-A09C-A4A26D8F3BB6}" type="parTrans" cxnId="{4FC1643C-B10F-4D39-B907-28F8871D55D5}">
      <dgm:prSet/>
      <dgm:spPr/>
      <dgm:t>
        <a:bodyPr/>
        <a:lstStyle/>
        <a:p>
          <a:endParaRPr lang="th-TH"/>
        </a:p>
      </dgm:t>
    </dgm:pt>
    <dgm:pt modelId="{6102A54D-286A-41B2-BBE8-C56842BF7DE7}" type="sibTrans" cxnId="{4FC1643C-B10F-4D39-B907-28F8871D55D5}">
      <dgm:prSet/>
      <dgm:spPr/>
      <dgm:t>
        <a:bodyPr/>
        <a:lstStyle/>
        <a:p>
          <a:endParaRPr lang="th-TH"/>
        </a:p>
      </dgm:t>
    </dgm:pt>
    <dgm:pt modelId="{EAA1D9AC-3D87-4DD6-AD27-51E4D9E0AA7A}">
      <dgm:prSet phldrT="[ข้อความ]" custT="1"/>
      <dgm:spPr/>
      <dgm:t>
        <a:bodyPr/>
        <a:lstStyle/>
        <a:p>
          <a:r>
            <a:rPr lang="th-TH" sz="2400" dirty="0" smtClean="0"/>
            <a:t>หลอดประหยัดไฟทั่วไป</a:t>
          </a:r>
          <a:endParaRPr lang="th-TH" sz="2400" dirty="0"/>
        </a:p>
      </dgm:t>
    </dgm:pt>
    <dgm:pt modelId="{1269B323-6358-4B1F-9092-974F1F289C0B}" type="parTrans" cxnId="{4CFB06CB-09CA-451A-AD61-5482ED891FDF}">
      <dgm:prSet/>
      <dgm:spPr/>
      <dgm:t>
        <a:bodyPr/>
        <a:lstStyle/>
        <a:p>
          <a:endParaRPr lang="th-TH"/>
        </a:p>
      </dgm:t>
    </dgm:pt>
    <dgm:pt modelId="{9B99DFEB-6DB3-49E1-A549-E63C84E18D53}" type="sibTrans" cxnId="{4CFB06CB-09CA-451A-AD61-5482ED891FDF}">
      <dgm:prSet/>
      <dgm:spPr/>
      <dgm:t>
        <a:bodyPr/>
        <a:lstStyle/>
        <a:p>
          <a:endParaRPr lang="th-TH"/>
        </a:p>
      </dgm:t>
    </dgm:pt>
    <dgm:pt modelId="{AD3E4FDD-6833-44E1-8F7B-B6E413C8DC7F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D678EFB4-CA76-46D4-8D53-E65C7B82F6A0}" type="sibTrans" cxnId="{15D09264-2BC4-446B-BF50-0397A585541C}">
      <dgm:prSet/>
      <dgm:spPr/>
      <dgm:t>
        <a:bodyPr/>
        <a:lstStyle/>
        <a:p>
          <a:endParaRPr lang="th-TH"/>
        </a:p>
      </dgm:t>
    </dgm:pt>
    <dgm:pt modelId="{18534275-1AA3-41F3-9811-241DC898EEA4}" type="parTrans" cxnId="{15D09264-2BC4-446B-BF50-0397A585541C}">
      <dgm:prSet/>
      <dgm:spPr/>
      <dgm:t>
        <a:bodyPr/>
        <a:lstStyle/>
        <a:p>
          <a:endParaRPr lang="th-TH"/>
        </a:p>
      </dgm:t>
    </dgm:pt>
    <dgm:pt modelId="{837545E8-2AD6-4DA6-89CA-FCD532E04D1C}" type="pres">
      <dgm:prSet presAssocID="{71C06394-7726-4277-862F-701EBD404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1DA5E8-B628-4A2A-A795-47DD16D6C528}" type="pres">
      <dgm:prSet presAssocID="{AD3E4FDD-6833-44E1-8F7B-B6E413C8DC7F}" presName="linNode" presStyleCnt="0"/>
      <dgm:spPr/>
    </dgm:pt>
    <dgm:pt modelId="{BBBBE263-9427-445C-BD37-BFF1D24D66BF}" type="pres">
      <dgm:prSet presAssocID="{AD3E4FDD-6833-44E1-8F7B-B6E413C8DC7F}" presName="parentText" presStyleLbl="node1" presStyleIdx="0" presStyleCnt="5" custScaleX="59975" custScaleY="213716" custLinFactNeighborX="-92315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B0A803-FBBC-4E41-B090-54B82B522E68}" type="pres">
      <dgm:prSet presAssocID="{D678EFB4-CA76-46D4-8D53-E65C7B82F6A0}" presName="sp" presStyleCnt="0"/>
      <dgm:spPr/>
    </dgm:pt>
    <dgm:pt modelId="{C188FCD8-BE67-44F9-A81B-0C4C72363A8E}" type="pres">
      <dgm:prSet presAssocID="{A584F0C8-9FFC-4A38-B95C-2F82A4EC6666}" presName="linNode" presStyleCnt="0"/>
      <dgm:spPr/>
    </dgm:pt>
    <dgm:pt modelId="{F9CF3237-EB59-4086-BD65-583CBC7F4378}" type="pres">
      <dgm:prSet presAssocID="{A584F0C8-9FFC-4A38-B95C-2F82A4EC6666}" presName="parentText" presStyleLbl="node1" presStyleIdx="1" presStyleCnt="5" custLinFactNeighborX="-89843" custLinFactNeighborY="-92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5CC97-5B1E-42C1-83C2-B2D63820F218}" type="pres">
      <dgm:prSet presAssocID="{007DD53F-E0F6-496B-947A-60745FD83454}" presName="sp" presStyleCnt="0"/>
      <dgm:spPr/>
    </dgm:pt>
    <dgm:pt modelId="{5C5B5590-5AC0-48FE-BCDB-38F3AA887E2A}" type="pres">
      <dgm:prSet presAssocID="{19AD4627-F9E9-4AF7-81EB-CF2C08B2CDB8}" presName="linNode" presStyleCnt="0"/>
      <dgm:spPr/>
    </dgm:pt>
    <dgm:pt modelId="{4843055D-E631-454B-8975-B9BDD2DFAC7D}" type="pres">
      <dgm:prSet presAssocID="{19AD4627-F9E9-4AF7-81EB-CF2C08B2CDB8}" presName="parentText" presStyleLbl="node1" presStyleIdx="2" presStyleCnt="5" custLinFactNeighborX="-89843" custLinFactNeighborY="304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5D890C-F382-49FE-8779-EA4375B353F9}" type="pres">
      <dgm:prSet presAssocID="{1A75711E-401A-4CAC-97B4-8C03C7A4156A}" presName="sp" presStyleCnt="0"/>
      <dgm:spPr/>
    </dgm:pt>
    <dgm:pt modelId="{BF1D6049-72D4-43E9-AC51-EDC7CE00AAEC}" type="pres">
      <dgm:prSet presAssocID="{9338815E-CBDF-4F61-8AA6-79ED4895F5D2}" presName="linNode" presStyleCnt="0"/>
      <dgm:spPr/>
    </dgm:pt>
    <dgm:pt modelId="{A9A15CF6-DA51-4D87-9604-94087FFCC233}" type="pres">
      <dgm:prSet presAssocID="{9338815E-CBDF-4F61-8AA6-79ED4895F5D2}" presName="parentText" presStyleLbl="node1" presStyleIdx="3" presStyleCnt="5" custLinFactNeighborX="-87460" custLinFactNeighborY="702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6E892D-2E40-4039-B4BD-DAC42B8D16DF}" type="pres">
      <dgm:prSet presAssocID="{6102A54D-286A-41B2-BBE8-C56842BF7DE7}" presName="sp" presStyleCnt="0"/>
      <dgm:spPr/>
    </dgm:pt>
    <dgm:pt modelId="{37BC0BF9-90D4-4BDD-9952-82DE5D972FAB}" type="pres">
      <dgm:prSet presAssocID="{EAA1D9AC-3D87-4DD6-AD27-51E4D9E0AA7A}" presName="linNode" presStyleCnt="0"/>
      <dgm:spPr/>
    </dgm:pt>
    <dgm:pt modelId="{735CCF1B-7C90-4A07-A0BF-2CF7CDFF5766}" type="pres">
      <dgm:prSet presAssocID="{EAA1D9AC-3D87-4DD6-AD27-51E4D9E0AA7A}" presName="parentText" presStyleLbl="node1" presStyleIdx="4" presStyleCnt="5" custScaleX="85706" custLinFactNeighborX="-94607" custLinFactNeighborY="-187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14444F8-4DF1-4ACA-AD77-B261AAAA7240}" type="presOf" srcId="{19AD4627-F9E9-4AF7-81EB-CF2C08B2CDB8}" destId="{4843055D-E631-454B-8975-B9BDD2DFAC7D}" srcOrd="0" destOrd="0" presId="urn:microsoft.com/office/officeart/2005/8/layout/vList5"/>
    <dgm:cxn modelId="{7BFEB286-73CD-4B2E-B9DC-E42766852011}" type="presOf" srcId="{9338815E-CBDF-4F61-8AA6-79ED4895F5D2}" destId="{A9A15CF6-DA51-4D87-9604-94087FFCC233}" srcOrd="0" destOrd="0" presId="urn:microsoft.com/office/officeart/2005/8/layout/vList5"/>
    <dgm:cxn modelId="{4CFB06CB-09CA-451A-AD61-5482ED891FDF}" srcId="{71C06394-7726-4277-862F-701EBD4046FC}" destId="{EAA1D9AC-3D87-4DD6-AD27-51E4D9E0AA7A}" srcOrd="4" destOrd="0" parTransId="{1269B323-6358-4B1F-9092-974F1F289C0B}" sibTransId="{9B99DFEB-6DB3-49E1-A549-E63C84E18D53}"/>
    <dgm:cxn modelId="{3A76B856-8C27-49CB-A5C4-1516F1CFD35D}" srcId="{71C06394-7726-4277-862F-701EBD4046FC}" destId="{A584F0C8-9FFC-4A38-B95C-2F82A4EC6666}" srcOrd="1" destOrd="0" parTransId="{4CA1855D-5388-4DDB-8B66-4E1C6A494927}" sibTransId="{007DD53F-E0F6-496B-947A-60745FD83454}"/>
    <dgm:cxn modelId="{4FC1643C-B10F-4D39-B907-28F8871D55D5}" srcId="{71C06394-7726-4277-862F-701EBD4046FC}" destId="{9338815E-CBDF-4F61-8AA6-79ED4895F5D2}" srcOrd="3" destOrd="0" parTransId="{FCAB5F9F-776A-4AEB-A09C-A4A26D8F3BB6}" sibTransId="{6102A54D-286A-41B2-BBE8-C56842BF7DE7}"/>
    <dgm:cxn modelId="{15D09264-2BC4-446B-BF50-0397A585541C}" srcId="{71C06394-7726-4277-862F-701EBD4046FC}" destId="{AD3E4FDD-6833-44E1-8F7B-B6E413C8DC7F}" srcOrd="0" destOrd="0" parTransId="{18534275-1AA3-41F3-9811-241DC898EEA4}" sibTransId="{D678EFB4-CA76-46D4-8D53-E65C7B82F6A0}"/>
    <dgm:cxn modelId="{FB446AA6-1D52-4571-B8A3-69F81FD6BE07}" type="presOf" srcId="{AD3E4FDD-6833-44E1-8F7B-B6E413C8DC7F}" destId="{BBBBE263-9427-445C-BD37-BFF1D24D66BF}" srcOrd="0" destOrd="0" presId="urn:microsoft.com/office/officeart/2005/8/layout/vList5"/>
    <dgm:cxn modelId="{854DE76E-2420-4BD3-BD44-02FE0A6C191D}" type="presOf" srcId="{EAA1D9AC-3D87-4DD6-AD27-51E4D9E0AA7A}" destId="{735CCF1B-7C90-4A07-A0BF-2CF7CDFF5766}" srcOrd="0" destOrd="0" presId="urn:microsoft.com/office/officeart/2005/8/layout/vList5"/>
    <dgm:cxn modelId="{8352C1BB-999C-4D22-84E3-CB9E5452B690}" srcId="{71C06394-7726-4277-862F-701EBD4046FC}" destId="{19AD4627-F9E9-4AF7-81EB-CF2C08B2CDB8}" srcOrd="2" destOrd="0" parTransId="{92F336C3-206A-48C6-AD4A-3207CAE85B8D}" sibTransId="{1A75711E-401A-4CAC-97B4-8C03C7A4156A}"/>
    <dgm:cxn modelId="{CCCB0F10-0376-49AB-A0F9-CA02F4E7FACB}" type="presOf" srcId="{71C06394-7726-4277-862F-701EBD4046FC}" destId="{837545E8-2AD6-4DA6-89CA-FCD532E04D1C}" srcOrd="0" destOrd="0" presId="urn:microsoft.com/office/officeart/2005/8/layout/vList5"/>
    <dgm:cxn modelId="{FA322938-4F98-4939-8353-D12BA190DD44}" type="presOf" srcId="{A584F0C8-9FFC-4A38-B95C-2F82A4EC6666}" destId="{F9CF3237-EB59-4086-BD65-583CBC7F4378}" srcOrd="0" destOrd="0" presId="urn:microsoft.com/office/officeart/2005/8/layout/vList5"/>
    <dgm:cxn modelId="{4C74557F-E5CA-480D-A7B1-0270005DCF61}" type="presParOf" srcId="{837545E8-2AD6-4DA6-89CA-FCD532E04D1C}" destId="{071DA5E8-B628-4A2A-A795-47DD16D6C528}" srcOrd="0" destOrd="0" presId="urn:microsoft.com/office/officeart/2005/8/layout/vList5"/>
    <dgm:cxn modelId="{52955923-E2B2-4DAF-ABC1-7EABA7CF0E63}" type="presParOf" srcId="{071DA5E8-B628-4A2A-A795-47DD16D6C528}" destId="{BBBBE263-9427-445C-BD37-BFF1D24D66BF}" srcOrd="0" destOrd="0" presId="urn:microsoft.com/office/officeart/2005/8/layout/vList5"/>
    <dgm:cxn modelId="{0D6ABF51-F2C8-4266-A9A5-C175A7AB5599}" type="presParOf" srcId="{837545E8-2AD6-4DA6-89CA-FCD532E04D1C}" destId="{8EB0A803-FBBC-4E41-B090-54B82B522E68}" srcOrd="1" destOrd="0" presId="urn:microsoft.com/office/officeart/2005/8/layout/vList5"/>
    <dgm:cxn modelId="{91764477-3515-4BEB-8D1E-924DB9BCFCE5}" type="presParOf" srcId="{837545E8-2AD6-4DA6-89CA-FCD532E04D1C}" destId="{C188FCD8-BE67-44F9-A81B-0C4C72363A8E}" srcOrd="2" destOrd="0" presId="urn:microsoft.com/office/officeart/2005/8/layout/vList5"/>
    <dgm:cxn modelId="{722E2E94-38CB-44E7-A989-7A512E582C7B}" type="presParOf" srcId="{C188FCD8-BE67-44F9-A81B-0C4C72363A8E}" destId="{F9CF3237-EB59-4086-BD65-583CBC7F4378}" srcOrd="0" destOrd="0" presId="urn:microsoft.com/office/officeart/2005/8/layout/vList5"/>
    <dgm:cxn modelId="{125293FA-C187-491D-AA9D-6B6BE30398FD}" type="presParOf" srcId="{837545E8-2AD6-4DA6-89CA-FCD532E04D1C}" destId="{8335CC97-5B1E-42C1-83C2-B2D63820F218}" srcOrd="3" destOrd="0" presId="urn:microsoft.com/office/officeart/2005/8/layout/vList5"/>
    <dgm:cxn modelId="{2EA27222-5BD2-4C46-89BB-37657BC192E6}" type="presParOf" srcId="{837545E8-2AD6-4DA6-89CA-FCD532E04D1C}" destId="{5C5B5590-5AC0-48FE-BCDB-38F3AA887E2A}" srcOrd="4" destOrd="0" presId="urn:microsoft.com/office/officeart/2005/8/layout/vList5"/>
    <dgm:cxn modelId="{F44A098B-C43C-41DE-A944-3A4726621594}" type="presParOf" srcId="{5C5B5590-5AC0-48FE-BCDB-38F3AA887E2A}" destId="{4843055D-E631-454B-8975-B9BDD2DFAC7D}" srcOrd="0" destOrd="0" presId="urn:microsoft.com/office/officeart/2005/8/layout/vList5"/>
    <dgm:cxn modelId="{1DEF6D29-4E2F-43D6-B223-977574573FDF}" type="presParOf" srcId="{837545E8-2AD6-4DA6-89CA-FCD532E04D1C}" destId="{C85D890C-F382-49FE-8779-EA4375B353F9}" srcOrd="5" destOrd="0" presId="urn:microsoft.com/office/officeart/2005/8/layout/vList5"/>
    <dgm:cxn modelId="{22D22FD1-6210-424A-8BD9-3937ED733F87}" type="presParOf" srcId="{837545E8-2AD6-4DA6-89CA-FCD532E04D1C}" destId="{BF1D6049-72D4-43E9-AC51-EDC7CE00AAEC}" srcOrd="6" destOrd="0" presId="urn:microsoft.com/office/officeart/2005/8/layout/vList5"/>
    <dgm:cxn modelId="{06426264-3F08-4A96-A451-76F6390326F0}" type="presParOf" srcId="{BF1D6049-72D4-43E9-AC51-EDC7CE00AAEC}" destId="{A9A15CF6-DA51-4D87-9604-94087FFCC233}" srcOrd="0" destOrd="0" presId="urn:microsoft.com/office/officeart/2005/8/layout/vList5"/>
    <dgm:cxn modelId="{A24E9432-30EA-4F80-B365-312ED9108AD1}" type="presParOf" srcId="{837545E8-2AD6-4DA6-89CA-FCD532E04D1C}" destId="{AC6E892D-2E40-4039-B4BD-DAC42B8D16DF}" srcOrd="7" destOrd="0" presId="urn:microsoft.com/office/officeart/2005/8/layout/vList5"/>
    <dgm:cxn modelId="{55A561D4-5400-4159-AD72-DC672A81EE55}" type="presParOf" srcId="{837545E8-2AD6-4DA6-89CA-FCD532E04D1C}" destId="{37BC0BF9-90D4-4BDD-9952-82DE5D972FAB}" srcOrd="8" destOrd="0" presId="urn:microsoft.com/office/officeart/2005/8/layout/vList5"/>
    <dgm:cxn modelId="{0C1A4420-1ED5-4E02-8CCA-435B81E0B7AF}" type="presParOf" srcId="{37BC0BF9-90D4-4BDD-9952-82DE5D972FAB}" destId="{735CCF1B-7C90-4A07-A0BF-2CF7CDFF57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C06394-7726-4277-862F-701EBD4046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584F0C8-9FFC-4A38-B95C-2F82A4EC6666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A</a:t>
          </a:r>
          <a:endParaRPr lang="th-TH" sz="2400" dirty="0"/>
        </a:p>
      </dgm:t>
    </dgm:pt>
    <dgm:pt modelId="{4CA1855D-5388-4DDB-8B66-4E1C6A494927}" type="parTrans" cxnId="{3A76B856-8C27-49CB-A5C4-1516F1CFD35D}">
      <dgm:prSet/>
      <dgm:spPr/>
      <dgm:t>
        <a:bodyPr/>
        <a:lstStyle/>
        <a:p>
          <a:endParaRPr lang="th-TH"/>
        </a:p>
      </dgm:t>
    </dgm:pt>
    <dgm:pt modelId="{007DD53F-E0F6-496B-947A-60745FD83454}" type="sibTrans" cxnId="{3A76B856-8C27-49CB-A5C4-1516F1CFD35D}">
      <dgm:prSet/>
      <dgm:spPr/>
      <dgm:t>
        <a:bodyPr/>
        <a:lstStyle/>
        <a:p>
          <a:endParaRPr lang="th-TH"/>
        </a:p>
      </dgm:t>
    </dgm:pt>
    <dgm:pt modelId="{19AD4627-F9E9-4AF7-81EB-CF2C08B2CDB8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B</a:t>
          </a:r>
          <a:endParaRPr lang="th-TH" sz="2400" dirty="0"/>
        </a:p>
      </dgm:t>
    </dgm:pt>
    <dgm:pt modelId="{92F336C3-206A-48C6-AD4A-3207CAE85B8D}" type="parTrans" cxnId="{8352C1BB-999C-4D22-84E3-CB9E5452B690}">
      <dgm:prSet/>
      <dgm:spPr/>
      <dgm:t>
        <a:bodyPr/>
        <a:lstStyle/>
        <a:p>
          <a:endParaRPr lang="th-TH"/>
        </a:p>
      </dgm:t>
    </dgm:pt>
    <dgm:pt modelId="{1A75711E-401A-4CAC-97B4-8C03C7A4156A}" type="sibTrans" cxnId="{8352C1BB-999C-4D22-84E3-CB9E5452B690}">
      <dgm:prSet/>
      <dgm:spPr/>
      <dgm:t>
        <a:bodyPr/>
        <a:lstStyle/>
        <a:p>
          <a:endParaRPr lang="th-TH"/>
        </a:p>
      </dgm:t>
    </dgm:pt>
    <dgm:pt modelId="{9338815E-CBDF-4F61-8AA6-79ED4895F5D2}">
      <dgm:prSet phldrT="[ข้อความ]" custT="1"/>
      <dgm:spPr/>
      <dgm:t>
        <a:bodyPr/>
        <a:lstStyle/>
        <a:p>
          <a:r>
            <a:rPr lang="th-TH" sz="3100" dirty="0" smtClean="0"/>
            <a:t>หลอดผอมประหยัดไฟ </a:t>
          </a:r>
          <a:r>
            <a:rPr lang="en-US" sz="2400" dirty="0" smtClean="0"/>
            <a:t>C</a:t>
          </a:r>
          <a:endParaRPr lang="th-TH" sz="2400" dirty="0"/>
        </a:p>
      </dgm:t>
    </dgm:pt>
    <dgm:pt modelId="{FCAB5F9F-776A-4AEB-A09C-A4A26D8F3BB6}" type="parTrans" cxnId="{4FC1643C-B10F-4D39-B907-28F8871D55D5}">
      <dgm:prSet/>
      <dgm:spPr/>
      <dgm:t>
        <a:bodyPr/>
        <a:lstStyle/>
        <a:p>
          <a:endParaRPr lang="th-TH"/>
        </a:p>
      </dgm:t>
    </dgm:pt>
    <dgm:pt modelId="{6102A54D-286A-41B2-BBE8-C56842BF7DE7}" type="sibTrans" cxnId="{4FC1643C-B10F-4D39-B907-28F8871D55D5}">
      <dgm:prSet/>
      <dgm:spPr/>
      <dgm:t>
        <a:bodyPr/>
        <a:lstStyle/>
        <a:p>
          <a:endParaRPr lang="th-TH"/>
        </a:p>
      </dgm:t>
    </dgm:pt>
    <dgm:pt modelId="{EAA1D9AC-3D87-4DD6-AD27-51E4D9E0AA7A}">
      <dgm:prSet phldrT="[ข้อความ]" custT="1"/>
      <dgm:spPr/>
      <dgm:t>
        <a:bodyPr/>
        <a:lstStyle/>
        <a:p>
          <a:r>
            <a:rPr lang="th-TH" sz="2400" dirty="0" smtClean="0"/>
            <a:t>หลอดประหยัดไฟทั่วไป</a:t>
          </a:r>
          <a:endParaRPr lang="th-TH" sz="2400" dirty="0"/>
        </a:p>
      </dgm:t>
    </dgm:pt>
    <dgm:pt modelId="{1269B323-6358-4B1F-9092-974F1F289C0B}" type="parTrans" cxnId="{4CFB06CB-09CA-451A-AD61-5482ED891FDF}">
      <dgm:prSet/>
      <dgm:spPr/>
      <dgm:t>
        <a:bodyPr/>
        <a:lstStyle/>
        <a:p>
          <a:endParaRPr lang="th-TH"/>
        </a:p>
      </dgm:t>
    </dgm:pt>
    <dgm:pt modelId="{9B99DFEB-6DB3-49E1-A549-E63C84E18D53}" type="sibTrans" cxnId="{4CFB06CB-09CA-451A-AD61-5482ED891FDF}">
      <dgm:prSet/>
      <dgm:spPr/>
      <dgm:t>
        <a:bodyPr/>
        <a:lstStyle/>
        <a:p>
          <a:endParaRPr lang="th-TH"/>
        </a:p>
      </dgm:t>
    </dgm:pt>
    <dgm:pt modelId="{AD3E4FDD-6833-44E1-8F7B-B6E413C8DC7F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D678EFB4-CA76-46D4-8D53-E65C7B82F6A0}" type="sibTrans" cxnId="{15D09264-2BC4-446B-BF50-0397A585541C}">
      <dgm:prSet/>
      <dgm:spPr/>
      <dgm:t>
        <a:bodyPr/>
        <a:lstStyle/>
        <a:p>
          <a:endParaRPr lang="th-TH"/>
        </a:p>
      </dgm:t>
    </dgm:pt>
    <dgm:pt modelId="{18534275-1AA3-41F3-9811-241DC898EEA4}" type="parTrans" cxnId="{15D09264-2BC4-446B-BF50-0397A585541C}">
      <dgm:prSet/>
      <dgm:spPr/>
      <dgm:t>
        <a:bodyPr/>
        <a:lstStyle/>
        <a:p>
          <a:endParaRPr lang="th-TH"/>
        </a:p>
      </dgm:t>
    </dgm:pt>
    <dgm:pt modelId="{837545E8-2AD6-4DA6-89CA-FCD532E04D1C}" type="pres">
      <dgm:prSet presAssocID="{71C06394-7726-4277-862F-701EBD404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1DA5E8-B628-4A2A-A795-47DD16D6C528}" type="pres">
      <dgm:prSet presAssocID="{AD3E4FDD-6833-44E1-8F7B-B6E413C8DC7F}" presName="linNode" presStyleCnt="0"/>
      <dgm:spPr/>
    </dgm:pt>
    <dgm:pt modelId="{BBBBE263-9427-445C-BD37-BFF1D24D66BF}" type="pres">
      <dgm:prSet presAssocID="{AD3E4FDD-6833-44E1-8F7B-B6E413C8DC7F}" presName="parentText" presStyleLbl="node1" presStyleIdx="0" presStyleCnt="5" custScaleX="59975" custScaleY="213716" custLinFactNeighborX="-92315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B0A803-FBBC-4E41-B090-54B82B522E68}" type="pres">
      <dgm:prSet presAssocID="{D678EFB4-CA76-46D4-8D53-E65C7B82F6A0}" presName="sp" presStyleCnt="0"/>
      <dgm:spPr/>
    </dgm:pt>
    <dgm:pt modelId="{C188FCD8-BE67-44F9-A81B-0C4C72363A8E}" type="pres">
      <dgm:prSet presAssocID="{A584F0C8-9FFC-4A38-B95C-2F82A4EC6666}" presName="linNode" presStyleCnt="0"/>
      <dgm:spPr/>
    </dgm:pt>
    <dgm:pt modelId="{F9CF3237-EB59-4086-BD65-583CBC7F4378}" type="pres">
      <dgm:prSet presAssocID="{A584F0C8-9FFC-4A38-B95C-2F82A4EC6666}" presName="parentText" presStyleLbl="node1" presStyleIdx="1" presStyleCnt="5" custLinFactNeighborX="-87460" custLinFactNeighborY="-92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5CC97-5B1E-42C1-83C2-B2D63820F218}" type="pres">
      <dgm:prSet presAssocID="{007DD53F-E0F6-496B-947A-60745FD83454}" presName="sp" presStyleCnt="0"/>
      <dgm:spPr/>
    </dgm:pt>
    <dgm:pt modelId="{5C5B5590-5AC0-48FE-BCDB-38F3AA887E2A}" type="pres">
      <dgm:prSet presAssocID="{19AD4627-F9E9-4AF7-81EB-CF2C08B2CDB8}" presName="linNode" presStyleCnt="0"/>
      <dgm:spPr/>
    </dgm:pt>
    <dgm:pt modelId="{4843055D-E631-454B-8975-B9BDD2DFAC7D}" type="pres">
      <dgm:prSet presAssocID="{19AD4627-F9E9-4AF7-81EB-CF2C08B2CDB8}" presName="parentText" presStyleLbl="node1" presStyleIdx="2" presStyleCnt="5" custLinFactNeighborX="-87460" custLinFactNeighborY="304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5D890C-F382-49FE-8779-EA4375B353F9}" type="pres">
      <dgm:prSet presAssocID="{1A75711E-401A-4CAC-97B4-8C03C7A4156A}" presName="sp" presStyleCnt="0"/>
      <dgm:spPr/>
    </dgm:pt>
    <dgm:pt modelId="{BF1D6049-72D4-43E9-AC51-EDC7CE00AAEC}" type="pres">
      <dgm:prSet presAssocID="{9338815E-CBDF-4F61-8AA6-79ED4895F5D2}" presName="linNode" presStyleCnt="0"/>
      <dgm:spPr/>
    </dgm:pt>
    <dgm:pt modelId="{A9A15CF6-DA51-4D87-9604-94087FFCC233}" type="pres">
      <dgm:prSet presAssocID="{9338815E-CBDF-4F61-8AA6-79ED4895F5D2}" presName="parentText" presStyleLbl="node1" presStyleIdx="3" presStyleCnt="5" custLinFactNeighborX="-87460" custLinFactNeighborY="702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6E892D-2E40-4039-B4BD-DAC42B8D16DF}" type="pres">
      <dgm:prSet presAssocID="{6102A54D-286A-41B2-BBE8-C56842BF7DE7}" presName="sp" presStyleCnt="0"/>
      <dgm:spPr/>
    </dgm:pt>
    <dgm:pt modelId="{37BC0BF9-90D4-4BDD-9952-82DE5D972FAB}" type="pres">
      <dgm:prSet presAssocID="{EAA1D9AC-3D87-4DD6-AD27-51E4D9E0AA7A}" presName="linNode" presStyleCnt="0"/>
      <dgm:spPr/>
    </dgm:pt>
    <dgm:pt modelId="{735CCF1B-7C90-4A07-A0BF-2CF7CDFF5766}" type="pres">
      <dgm:prSet presAssocID="{EAA1D9AC-3D87-4DD6-AD27-51E4D9E0AA7A}" presName="parentText" presStyleLbl="node1" presStyleIdx="4" presStyleCnt="5" custScaleX="85706" custLinFactNeighborX="-94607" custLinFactNeighborY="-187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A76B856-8C27-49CB-A5C4-1516F1CFD35D}" srcId="{71C06394-7726-4277-862F-701EBD4046FC}" destId="{A584F0C8-9FFC-4A38-B95C-2F82A4EC6666}" srcOrd="1" destOrd="0" parTransId="{4CA1855D-5388-4DDB-8B66-4E1C6A494927}" sibTransId="{007DD53F-E0F6-496B-947A-60745FD83454}"/>
    <dgm:cxn modelId="{4CFB06CB-09CA-451A-AD61-5482ED891FDF}" srcId="{71C06394-7726-4277-862F-701EBD4046FC}" destId="{EAA1D9AC-3D87-4DD6-AD27-51E4D9E0AA7A}" srcOrd="4" destOrd="0" parTransId="{1269B323-6358-4B1F-9092-974F1F289C0B}" sibTransId="{9B99DFEB-6DB3-49E1-A549-E63C84E18D53}"/>
    <dgm:cxn modelId="{8352C1BB-999C-4D22-84E3-CB9E5452B690}" srcId="{71C06394-7726-4277-862F-701EBD4046FC}" destId="{19AD4627-F9E9-4AF7-81EB-CF2C08B2CDB8}" srcOrd="2" destOrd="0" parTransId="{92F336C3-206A-48C6-AD4A-3207CAE85B8D}" sibTransId="{1A75711E-401A-4CAC-97B4-8C03C7A4156A}"/>
    <dgm:cxn modelId="{53826F7E-992B-4EB0-90D0-5D1E4FAE50E8}" type="presOf" srcId="{EAA1D9AC-3D87-4DD6-AD27-51E4D9E0AA7A}" destId="{735CCF1B-7C90-4A07-A0BF-2CF7CDFF5766}" srcOrd="0" destOrd="0" presId="urn:microsoft.com/office/officeart/2005/8/layout/vList5"/>
    <dgm:cxn modelId="{29A46D2B-F351-46E7-98F5-CC3A18CDA433}" type="presOf" srcId="{19AD4627-F9E9-4AF7-81EB-CF2C08B2CDB8}" destId="{4843055D-E631-454B-8975-B9BDD2DFAC7D}" srcOrd="0" destOrd="0" presId="urn:microsoft.com/office/officeart/2005/8/layout/vList5"/>
    <dgm:cxn modelId="{15D09264-2BC4-446B-BF50-0397A585541C}" srcId="{71C06394-7726-4277-862F-701EBD4046FC}" destId="{AD3E4FDD-6833-44E1-8F7B-B6E413C8DC7F}" srcOrd="0" destOrd="0" parTransId="{18534275-1AA3-41F3-9811-241DC898EEA4}" sibTransId="{D678EFB4-CA76-46D4-8D53-E65C7B82F6A0}"/>
    <dgm:cxn modelId="{572851EA-F19E-4F97-A9D2-1B6C5818067D}" type="presOf" srcId="{AD3E4FDD-6833-44E1-8F7B-B6E413C8DC7F}" destId="{BBBBE263-9427-445C-BD37-BFF1D24D66BF}" srcOrd="0" destOrd="0" presId="urn:microsoft.com/office/officeart/2005/8/layout/vList5"/>
    <dgm:cxn modelId="{B34B65B5-E202-4DDA-84AB-DAFB4A087CD7}" type="presOf" srcId="{A584F0C8-9FFC-4A38-B95C-2F82A4EC6666}" destId="{F9CF3237-EB59-4086-BD65-583CBC7F4378}" srcOrd="0" destOrd="0" presId="urn:microsoft.com/office/officeart/2005/8/layout/vList5"/>
    <dgm:cxn modelId="{6D7F9E80-B803-4E7D-BE0E-91879AB46111}" type="presOf" srcId="{71C06394-7726-4277-862F-701EBD4046FC}" destId="{837545E8-2AD6-4DA6-89CA-FCD532E04D1C}" srcOrd="0" destOrd="0" presId="urn:microsoft.com/office/officeart/2005/8/layout/vList5"/>
    <dgm:cxn modelId="{4FC1643C-B10F-4D39-B907-28F8871D55D5}" srcId="{71C06394-7726-4277-862F-701EBD4046FC}" destId="{9338815E-CBDF-4F61-8AA6-79ED4895F5D2}" srcOrd="3" destOrd="0" parTransId="{FCAB5F9F-776A-4AEB-A09C-A4A26D8F3BB6}" sibTransId="{6102A54D-286A-41B2-BBE8-C56842BF7DE7}"/>
    <dgm:cxn modelId="{E259F6E0-34B0-449C-9221-751334DC26D0}" type="presOf" srcId="{9338815E-CBDF-4F61-8AA6-79ED4895F5D2}" destId="{A9A15CF6-DA51-4D87-9604-94087FFCC233}" srcOrd="0" destOrd="0" presId="urn:microsoft.com/office/officeart/2005/8/layout/vList5"/>
    <dgm:cxn modelId="{61C1C74C-0CE1-4D4E-BC36-7F53DB509999}" type="presParOf" srcId="{837545E8-2AD6-4DA6-89CA-FCD532E04D1C}" destId="{071DA5E8-B628-4A2A-A795-47DD16D6C528}" srcOrd="0" destOrd="0" presId="urn:microsoft.com/office/officeart/2005/8/layout/vList5"/>
    <dgm:cxn modelId="{00A8112A-542F-44F2-BC6F-BD51EDA123AB}" type="presParOf" srcId="{071DA5E8-B628-4A2A-A795-47DD16D6C528}" destId="{BBBBE263-9427-445C-BD37-BFF1D24D66BF}" srcOrd="0" destOrd="0" presId="urn:microsoft.com/office/officeart/2005/8/layout/vList5"/>
    <dgm:cxn modelId="{9DFE916D-6E25-429A-9F14-508466C42DD4}" type="presParOf" srcId="{837545E8-2AD6-4DA6-89CA-FCD532E04D1C}" destId="{8EB0A803-FBBC-4E41-B090-54B82B522E68}" srcOrd="1" destOrd="0" presId="urn:microsoft.com/office/officeart/2005/8/layout/vList5"/>
    <dgm:cxn modelId="{9FE2B867-2B87-41F6-8BAF-9E865D6F8019}" type="presParOf" srcId="{837545E8-2AD6-4DA6-89CA-FCD532E04D1C}" destId="{C188FCD8-BE67-44F9-A81B-0C4C72363A8E}" srcOrd="2" destOrd="0" presId="urn:microsoft.com/office/officeart/2005/8/layout/vList5"/>
    <dgm:cxn modelId="{B1C5A721-EA52-47B8-B06E-B3922D4D16A8}" type="presParOf" srcId="{C188FCD8-BE67-44F9-A81B-0C4C72363A8E}" destId="{F9CF3237-EB59-4086-BD65-583CBC7F4378}" srcOrd="0" destOrd="0" presId="urn:microsoft.com/office/officeart/2005/8/layout/vList5"/>
    <dgm:cxn modelId="{9C11D82C-04F8-49FE-B8D4-A2323B179A33}" type="presParOf" srcId="{837545E8-2AD6-4DA6-89CA-FCD532E04D1C}" destId="{8335CC97-5B1E-42C1-83C2-B2D63820F218}" srcOrd="3" destOrd="0" presId="urn:microsoft.com/office/officeart/2005/8/layout/vList5"/>
    <dgm:cxn modelId="{19567F27-D84D-4D81-9931-1351CBBEEA3F}" type="presParOf" srcId="{837545E8-2AD6-4DA6-89CA-FCD532E04D1C}" destId="{5C5B5590-5AC0-48FE-BCDB-38F3AA887E2A}" srcOrd="4" destOrd="0" presId="urn:microsoft.com/office/officeart/2005/8/layout/vList5"/>
    <dgm:cxn modelId="{5F294850-B2B7-42F3-8621-59DDFF9E3EF9}" type="presParOf" srcId="{5C5B5590-5AC0-48FE-BCDB-38F3AA887E2A}" destId="{4843055D-E631-454B-8975-B9BDD2DFAC7D}" srcOrd="0" destOrd="0" presId="urn:microsoft.com/office/officeart/2005/8/layout/vList5"/>
    <dgm:cxn modelId="{1D2079EC-A503-4291-92B8-865DB0A29080}" type="presParOf" srcId="{837545E8-2AD6-4DA6-89CA-FCD532E04D1C}" destId="{C85D890C-F382-49FE-8779-EA4375B353F9}" srcOrd="5" destOrd="0" presId="urn:microsoft.com/office/officeart/2005/8/layout/vList5"/>
    <dgm:cxn modelId="{53A21ACE-B114-4620-AE04-63B9E3A7726C}" type="presParOf" srcId="{837545E8-2AD6-4DA6-89CA-FCD532E04D1C}" destId="{BF1D6049-72D4-43E9-AC51-EDC7CE00AAEC}" srcOrd="6" destOrd="0" presId="urn:microsoft.com/office/officeart/2005/8/layout/vList5"/>
    <dgm:cxn modelId="{FC7A4CDD-9BFF-43D8-9AA8-28CB400A165D}" type="presParOf" srcId="{BF1D6049-72D4-43E9-AC51-EDC7CE00AAEC}" destId="{A9A15CF6-DA51-4D87-9604-94087FFCC233}" srcOrd="0" destOrd="0" presId="urn:microsoft.com/office/officeart/2005/8/layout/vList5"/>
    <dgm:cxn modelId="{26D381CD-9F66-4AF6-A08A-A8153CC0F3B0}" type="presParOf" srcId="{837545E8-2AD6-4DA6-89CA-FCD532E04D1C}" destId="{AC6E892D-2E40-4039-B4BD-DAC42B8D16DF}" srcOrd="7" destOrd="0" presId="urn:microsoft.com/office/officeart/2005/8/layout/vList5"/>
    <dgm:cxn modelId="{FFD3AF13-8010-4836-B238-CCE4635DACCC}" type="presParOf" srcId="{837545E8-2AD6-4DA6-89CA-FCD532E04D1C}" destId="{37BC0BF9-90D4-4BDD-9952-82DE5D972FAB}" srcOrd="8" destOrd="0" presId="urn:microsoft.com/office/officeart/2005/8/layout/vList5"/>
    <dgm:cxn modelId="{1D8AF3DE-9A01-4B7F-8E38-31A476D5A19C}" type="presParOf" srcId="{37BC0BF9-90D4-4BDD-9952-82DE5D972FAB}" destId="{735CCF1B-7C90-4A07-A0BF-2CF7CDFF57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A41FBB-57D1-490C-8B69-3CA24D125AF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D980012A-CF4C-415B-ACC6-2FB7FB1643E3}">
      <dgm:prSet phldrT="[ข้อความ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 dirty="0"/>
        </a:p>
      </dgm:t>
    </dgm:pt>
    <dgm:pt modelId="{81057EB0-EA21-4197-BB7A-7D14FDBB8CC3}" type="parTrans" cxnId="{5122EA84-655A-43B2-A0D7-570280D462B7}">
      <dgm:prSet/>
      <dgm:spPr/>
      <dgm:t>
        <a:bodyPr/>
        <a:lstStyle/>
        <a:p>
          <a:endParaRPr lang="th-TH"/>
        </a:p>
      </dgm:t>
    </dgm:pt>
    <dgm:pt modelId="{D83776E0-85EE-4187-A15E-C851C3F1187B}" type="sibTrans" cxnId="{5122EA84-655A-43B2-A0D7-570280D462B7}">
      <dgm:prSet/>
      <dgm:spPr/>
      <dgm:t>
        <a:bodyPr/>
        <a:lstStyle/>
        <a:p>
          <a:endParaRPr lang="th-TH"/>
        </a:p>
      </dgm:t>
    </dgm:pt>
    <dgm:pt modelId="{6A5BDFFE-8A5C-4FBF-A5D4-F21A674AD2D7}">
      <dgm:prSet phldrT="[ข้อความ]" custT="1"/>
      <dgm:spPr/>
      <dgm:t>
        <a:bodyPr/>
        <a:lstStyle/>
        <a:p>
          <a:r>
            <a:rPr lang="th-TH" sz="3600" dirty="0" smtClean="0"/>
            <a:t>ประหยัดสูงสุดถึง 45</a:t>
          </a:r>
          <a:r>
            <a:rPr lang="en-US" sz="2400" dirty="0" smtClean="0"/>
            <a:t>%</a:t>
          </a:r>
          <a:endParaRPr lang="th-TH" sz="2400" dirty="0"/>
        </a:p>
      </dgm:t>
    </dgm:pt>
    <dgm:pt modelId="{84CB1DF6-FA9A-4688-92D5-7C58767CABE6}" type="parTrans" cxnId="{37C402E4-3CA0-47F7-87CE-FBAC1213F046}">
      <dgm:prSet/>
      <dgm:spPr/>
      <dgm:t>
        <a:bodyPr/>
        <a:lstStyle/>
        <a:p>
          <a:endParaRPr lang="th-TH"/>
        </a:p>
      </dgm:t>
    </dgm:pt>
    <dgm:pt modelId="{6B993A1D-B99E-4DCF-8A7D-216D05D940C3}" type="sibTrans" cxnId="{37C402E4-3CA0-47F7-87CE-FBAC1213F046}">
      <dgm:prSet/>
      <dgm:spPr/>
      <dgm:t>
        <a:bodyPr/>
        <a:lstStyle/>
        <a:p>
          <a:endParaRPr lang="th-TH"/>
        </a:p>
      </dgm:t>
    </dgm:pt>
    <dgm:pt modelId="{37B5466C-6C67-4C38-91CC-F137DDB251AA}">
      <dgm:prSet phldrT="[ข้อความ]"/>
      <dgm:spPr/>
      <dgm:t>
        <a:bodyPr/>
        <a:lstStyle/>
        <a:p>
          <a:r>
            <a:rPr lang="th-TH" dirty="0" smtClean="0"/>
            <a:t>อายุการใช้งานยาวนานที่สุดถึง 20,000 ชั่วโมง</a:t>
          </a:r>
          <a:endParaRPr lang="th-TH" dirty="0"/>
        </a:p>
      </dgm:t>
    </dgm:pt>
    <dgm:pt modelId="{7B829315-9459-4B1E-B559-1D1FFDB188A5}" type="parTrans" cxnId="{128C8FF6-B5F0-47D3-A642-A5E5D19F78F6}">
      <dgm:prSet/>
      <dgm:spPr/>
      <dgm:t>
        <a:bodyPr/>
        <a:lstStyle/>
        <a:p>
          <a:endParaRPr lang="th-TH"/>
        </a:p>
      </dgm:t>
    </dgm:pt>
    <dgm:pt modelId="{4B8C4179-8F32-41EF-B6EF-D8AA649A60CE}" type="sibTrans" cxnId="{128C8FF6-B5F0-47D3-A642-A5E5D19F78F6}">
      <dgm:prSet/>
      <dgm:spPr/>
      <dgm:t>
        <a:bodyPr/>
        <a:lstStyle/>
        <a:p>
          <a:endParaRPr lang="th-TH"/>
        </a:p>
      </dgm:t>
    </dgm:pt>
    <dgm:pt modelId="{62DDD293-2F13-414E-B935-8005CFC43670}">
      <dgm:prSet phldrT="[ข้อความ]"/>
      <dgm:spPr/>
      <dgm:t>
        <a:bodyPr/>
        <a:lstStyle/>
        <a:p>
          <a:r>
            <a:rPr lang="th-TH" dirty="0" smtClean="0"/>
            <a:t>สว่างที่สุดถึง </a:t>
          </a:r>
          <a:r>
            <a:rPr lang="en-US" dirty="0" smtClean="0"/>
            <a:t>40%</a:t>
          </a:r>
          <a:endParaRPr lang="th-TH" dirty="0"/>
        </a:p>
      </dgm:t>
    </dgm:pt>
    <dgm:pt modelId="{1A032C95-6942-4B74-83D1-71F8D742336A}" type="parTrans" cxnId="{68BD44A9-A9AE-4F59-875F-BE26519E87E3}">
      <dgm:prSet/>
      <dgm:spPr/>
      <dgm:t>
        <a:bodyPr/>
        <a:lstStyle/>
        <a:p>
          <a:endParaRPr lang="th-TH"/>
        </a:p>
      </dgm:t>
    </dgm:pt>
    <dgm:pt modelId="{EB452741-27B0-4508-8A14-BB9EF1E30AEE}" type="sibTrans" cxnId="{68BD44A9-A9AE-4F59-875F-BE26519E87E3}">
      <dgm:prSet/>
      <dgm:spPr/>
      <dgm:t>
        <a:bodyPr/>
        <a:lstStyle/>
        <a:p>
          <a:endParaRPr lang="th-TH"/>
        </a:p>
      </dgm:t>
    </dgm:pt>
    <dgm:pt modelId="{00587F32-430E-4C38-8EC5-00195271A79F}">
      <dgm:prSet phldrT="[ข้อความ]"/>
      <dgm:spPr/>
      <dgm:t>
        <a:bodyPr/>
        <a:lstStyle/>
        <a:p>
          <a:endParaRPr lang="th-TH"/>
        </a:p>
      </dgm:t>
    </dgm:pt>
    <dgm:pt modelId="{16442BFF-4FB0-4A09-ABF5-D10D5480D8BA}" type="parTrans" cxnId="{EC935ADC-1432-49B3-861D-56E0BB4C6306}">
      <dgm:prSet/>
      <dgm:spPr/>
      <dgm:t>
        <a:bodyPr/>
        <a:lstStyle/>
        <a:p>
          <a:endParaRPr lang="th-TH"/>
        </a:p>
      </dgm:t>
    </dgm:pt>
    <dgm:pt modelId="{1463FD94-18B6-4A84-BBBA-419649BF22A5}" type="sibTrans" cxnId="{EC935ADC-1432-49B3-861D-56E0BB4C6306}">
      <dgm:prSet/>
      <dgm:spPr/>
      <dgm:t>
        <a:bodyPr/>
        <a:lstStyle/>
        <a:p>
          <a:endParaRPr lang="th-TH"/>
        </a:p>
      </dgm:t>
    </dgm:pt>
    <dgm:pt modelId="{804BA405-B83E-4EC4-8B70-C8B033C6C39D}" type="pres">
      <dgm:prSet presAssocID="{31A41FBB-57D1-490C-8B69-3CA24D125AF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B47DE2D-6A64-40B4-8FFF-6D238BFFA966}" type="pres">
      <dgm:prSet presAssocID="{D980012A-CF4C-415B-ACC6-2FB7FB1643E3}" presName="centerShape" presStyleLbl="node0" presStyleIdx="0" presStyleCnt="1"/>
      <dgm:spPr/>
      <dgm:t>
        <a:bodyPr/>
        <a:lstStyle/>
        <a:p>
          <a:endParaRPr lang="th-TH"/>
        </a:p>
      </dgm:t>
    </dgm:pt>
    <dgm:pt modelId="{5B17E74D-5648-42D6-BA9D-72211E0A94F6}" type="pres">
      <dgm:prSet presAssocID="{84CB1DF6-FA9A-4688-92D5-7C58767CABE6}" presName="parTrans" presStyleLbl="bgSibTrans2D1" presStyleIdx="0" presStyleCnt="3"/>
      <dgm:spPr/>
      <dgm:t>
        <a:bodyPr/>
        <a:lstStyle/>
        <a:p>
          <a:endParaRPr lang="th-TH"/>
        </a:p>
      </dgm:t>
    </dgm:pt>
    <dgm:pt modelId="{3C0CD78B-1EF9-4ED5-8F47-0C558537D246}" type="pres">
      <dgm:prSet presAssocID="{6A5BDFFE-8A5C-4FBF-A5D4-F21A674AD2D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1C56884-B1A9-4FA7-9903-C5C997FF932E}" type="pres">
      <dgm:prSet presAssocID="{7B829315-9459-4B1E-B559-1D1FFDB188A5}" presName="parTrans" presStyleLbl="bgSibTrans2D1" presStyleIdx="1" presStyleCnt="3"/>
      <dgm:spPr/>
      <dgm:t>
        <a:bodyPr/>
        <a:lstStyle/>
        <a:p>
          <a:endParaRPr lang="th-TH"/>
        </a:p>
      </dgm:t>
    </dgm:pt>
    <dgm:pt modelId="{D03F6134-E51E-4962-93B3-116B5B322E21}" type="pres">
      <dgm:prSet presAssocID="{37B5466C-6C67-4C38-91CC-F137DDB251A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A8F161A-58A4-495D-8FAD-0B083C7C3AAC}" type="pres">
      <dgm:prSet presAssocID="{1A032C95-6942-4B74-83D1-71F8D742336A}" presName="parTrans" presStyleLbl="bgSibTrans2D1" presStyleIdx="2" presStyleCnt="3"/>
      <dgm:spPr/>
      <dgm:t>
        <a:bodyPr/>
        <a:lstStyle/>
        <a:p>
          <a:endParaRPr lang="th-TH"/>
        </a:p>
      </dgm:t>
    </dgm:pt>
    <dgm:pt modelId="{A25A647A-F45A-4BE1-B6E9-BFCA471A4DBA}" type="pres">
      <dgm:prSet presAssocID="{62DDD293-2F13-414E-B935-8005CFC4367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214927D-A2A8-4ED1-89FD-BE81584B7EB1}" type="presOf" srcId="{7B829315-9459-4B1E-B559-1D1FFDB188A5}" destId="{41C56884-B1A9-4FA7-9903-C5C997FF932E}" srcOrd="0" destOrd="0" presId="urn:microsoft.com/office/officeart/2005/8/layout/radial4"/>
    <dgm:cxn modelId="{128C8FF6-B5F0-47D3-A642-A5E5D19F78F6}" srcId="{D980012A-CF4C-415B-ACC6-2FB7FB1643E3}" destId="{37B5466C-6C67-4C38-91CC-F137DDB251AA}" srcOrd="1" destOrd="0" parTransId="{7B829315-9459-4B1E-B559-1D1FFDB188A5}" sibTransId="{4B8C4179-8F32-41EF-B6EF-D8AA649A60CE}"/>
    <dgm:cxn modelId="{68BD44A9-A9AE-4F59-875F-BE26519E87E3}" srcId="{D980012A-CF4C-415B-ACC6-2FB7FB1643E3}" destId="{62DDD293-2F13-414E-B935-8005CFC43670}" srcOrd="2" destOrd="0" parTransId="{1A032C95-6942-4B74-83D1-71F8D742336A}" sibTransId="{EB452741-27B0-4508-8A14-BB9EF1E30AEE}"/>
    <dgm:cxn modelId="{37C402E4-3CA0-47F7-87CE-FBAC1213F046}" srcId="{D980012A-CF4C-415B-ACC6-2FB7FB1643E3}" destId="{6A5BDFFE-8A5C-4FBF-A5D4-F21A674AD2D7}" srcOrd="0" destOrd="0" parTransId="{84CB1DF6-FA9A-4688-92D5-7C58767CABE6}" sibTransId="{6B993A1D-B99E-4DCF-8A7D-216D05D940C3}"/>
    <dgm:cxn modelId="{090F2B95-DAEE-4609-8C58-9E939AD72CDE}" type="presOf" srcId="{62DDD293-2F13-414E-B935-8005CFC43670}" destId="{A25A647A-F45A-4BE1-B6E9-BFCA471A4DBA}" srcOrd="0" destOrd="0" presId="urn:microsoft.com/office/officeart/2005/8/layout/radial4"/>
    <dgm:cxn modelId="{B5E871F5-3954-40F3-9A74-D377A6922393}" type="presOf" srcId="{37B5466C-6C67-4C38-91CC-F137DDB251AA}" destId="{D03F6134-E51E-4962-93B3-116B5B322E21}" srcOrd="0" destOrd="0" presId="urn:microsoft.com/office/officeart/2005/8/layout/radial4"/>
    <dgm:cxn modelId="{5122EA84-655A-43B2-A0D7-570280D462B7}" srcId="{31A41FBB-57D1-490C-8B69-3CA24D125AFB}" destId="{D980012A-CF4C-415B-ACC6-2FB7FB1643E3}" srcOrd="0" destOrd="0" parTransId="{81057EB0-EA21-4197-BB7A-7D14FDBB8CC3}" sibTransId="{D83776E0-85EE-4187-A15E-C851C3F1187B}"/>
    <dgm:cxn modelId="{5AA3562F-61D3-4CAE-82BC-C69791B476E8}" type="presOf" srcId="{D980012A-CF4C-415B-ACC6-2FB7FB1643E3}" destId="{AB47DE2D-6A64-40B4-8FFF-6D238BFFA966}" srcOrd="0" destOrd="0" presId="urn:microsoft.com/office/officeart/2005/8/layout/radial4"/>
    <dgm:cxn modelId="{287A48B0-DAE6-4CB4-B47B-34FC55B0164F}" type="presOf" srcId="{1A032C95-6942-4B74-83D1-71F8D742336A}" destId="{4A8F161A-58A4-495D-8FAD-0B083C7C3AAC}" srcOrd="0" destOrd="0" presId="urn:microsoft.com/office/officeart/2005/8/layout/radial4"/>
    <dgm:cxn modelId="{652C6F51-3DFF-4FF4-9EC5-9C8BFEC8025D}" type="presOf" srcId="{84CB1DF6-FA9A-4688-92D5-7C58767CABE6}" destId="{5B17E74D-5648-42D6-BA9D-72211E0A94F6}" srcOrd="0" destOrd="0" presId="urn:microsoft.com/office/officeart/2005/8/layout/radial4"/>
    <dgm:cxn modelId="{95480FCB-5254-4779-BEF5-3909B2C55103}" type="presOf" srcId="{6A5BDFFE-8A5C-4FBF-A5D4-F21A674AD2D7}" destId="{3C0CD78B-1EF9-4ED5-8F47-0C558537D246}" srcOrd="0" destOrd="0" presId="urn:microsoft.com/office/officeart/2005/8/layout/radial4"/>
    <dgm:cxn modelId="{EC935ADC-1432-49B3-861D-56E0BB4C6306}" srcId="{31A41FBB-57D1-490C-8B69-3CA24D125AFB}" destId="{00587F32-430E-4C38-8EC5-00195271A79F}" srcOrd="1" destOrd="0" parTransId="{16442BFF-4FB0-4A09-ABF5-D10D5480D8BA}" sibTransId="{1463FD94-18B6-4A84-BBBA-419649BF22A5}"/>
    <dgm:cxn modelId="{4246BC96-19B6-46F6-8BB7-4AFB0F05EF47}" type="presOf" srcId="{31A41FBB-57D1-490C-8B69-3CA24D125AFB}" destId="{804BA405-B83E-4EC4-8B70-C8B033C6C39D}" srcOrd="0" destOrd="0" presId="urn:microsoft.com/office/officeart/2005/8/layout/radial4"/>
    <dgm:cxn modelId="{0D946C97-14A2-4031-9804-85EB5B3D7E8B}" type="presParOf" srcId="{804BA405-B83E-4EC4-8B70-C8B033C6C39D}" destId="{AB47DE2D-6A64-40B4-8FFF-6D238BFFA966}" srcOrd="0" destOrd="0" presId="urn:microsoft.com/office/officeart/2005/8/layout/radial4"/>
    <dgm:cxn modelId="{B6A14D5B-0128-4F97-81E6-4118222B46EF}" type="presParOf" srcId="{804BA405-B83E-4EC4-8B70-C8B033C6C39D}" destId="{5B17E74D-5648-42D6-BA9D-72211E0A94F6}" srcOrd="1" destOrd="0" presId="urn:microsoft.com/office/officeart/2005/8/layout/radial4"/>
    <dgm:cxn modelId="{6E9EB330-73AA-4343-8A0F-945EAD0483F4}" type="presParOf" srcId="{804BA405-B83E-4EC4-8B70-C8B033C6C39D}" destId="{3C0CD78B-1EF9-4ED5-8F47-0C558537D246}" srcOrd="2" destOrd="0" presId="urn:microsoft.com/office/officeart/2005/8/layout/radial4"/>
    <dgm:cxn modelId="{E0DDB4FA-2F76-4816-82DB-36B6C482DE8A}" type="presParOf" srcId="{804BA405-B83E-4EC4-8B70-C8B033C6C39D}" destId="{41C56884-B1A9-4FA7-9903-C5C997FF932E}" srcOrd="3" destOrd="0" presId="urn:microsoft.com/office/officeart/2005/8/layout/radial4"/>
    <dgm:cxn modelId="{AC08A2B4-E14F-479C-8DE5-6F1EB8735F5F}" type="presParOf" srcId="{804BA405-B83E-4EC4-8B70-C8B033C6C39D}" destId="{D03F6134-E51E-4962-93B3-116B5B322E21}" srcOrd="4" destOrd="0" presId="urn:microsoft.com/office/officeart/2005/8/layout/radial4"/>
    <dgm:cxn modelId="{96070B82-618B-4C2D-B07A-39CFDBD66EE4}" type="presParOf" srcId="{804BA405-B83E-4EC4-8B70-C8B033C6C39D}" destId="{4A8F161A-58A4-495D-8FAD-0B083C7C3AAC}" srcOrd="5" destOrd="0" presId="urn:microsoft.com/office/officeart/2005/8/layout/radial4"/>
    <dgm:cxn modelId="{EC31E01B-2B20-4B4C-81AF-6FCBC05BAAA1}" type="presParOf" srcId="{804BA405-B83E-4EC4-8B70-C8B033C6C39D}" destId="{A25A647A-F45A-4BE1-B6E9-BFCA471A4DB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14DE66-CD56-4261-90B4-1B8CE3AF0EEC}">
      <dsp:nvSpPr>
        <dsp:cNvPr id="0" name=""/>
        <dsp:cNvSpPr/>
      </dsp:nvSpPr>
      <dsp:spPr>
        <a:xfrm>
          <a:off x="214304" y="0"/>
          <a:ext cx="2148855" cy="124587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8E8B0-AAB7-4127-A5F7-C2C5EFB29134}">
      <dsp:nvSpPr>
        <dsp:cNvPr id="0" name=""/>
        <dsp:cNvSpPr/>
      </dsp:nvSpPr>
      <dsp:spPr>
        <a:xfrm>
          <a:off x="2500312" y="182880"/>
          <a:ext cx="4280564" cy="570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0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 smtClean="0"/>
            <a:t>หลอดประหยัดไฟทั่วไป</a:t>
          </a:r>
          <a:endParaRPr lang="th-TH" sz="3200" kern="1200" dirty="0"/>
        </a:p>
      </dsp:txBody>
      <dsp:txXfrm>
        <a:off x="2500312" y="182880"/>
        <a:ext cx="4280564" cy="570472"/>
      </dsp:txXfrm>
    </dsp:sp>
    <dsp:sp modelId="{6C6D4A9B-CFF9-4805-BE53-F6B663371739}">
      <dsp:nvSpPr>
        <dsp:cNvPr id="0" name=""/>
        <dsp:cNvSpPr/>
      </dsp:nvSpPr>
      <dsp:spPr>
        <a:xfrm>
          <a:off x="571509" y="1772971"/>
          <a:ext cx="2468948" cy="1349781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A32A7-E84F-45A0-AE81-37C826F470A4}">
      <dsp:nvSpPr>
        <dsp:cNvPr id="0" name=""/>
        <dsp:cNvSpPr/>
      </dsp:nvSpPr>
      <dsp:spPr>
        <a:xfrm>
          <a:off x="3110639" y="1745944"/>
          <a:ext cx="4280564" cy="1611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0" rIns="462280" bIns="46228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 smtClean="0"/>
        </a:p>
      </dsp:txBody>
      <dsp:txXfrm>
        <a:off x="3110639" y="1745944"/>
        <a:ext cx="4280564" cy="161164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BE263-9427-445C-BD37-BFF1D24D66BF}">
      <dsp:nvSpPr>
        <dsp:cNvPr id="0" name=""/>
        <dsp:cNvSpPr/>
      </dsp:nvSpPr>
      <dsp:spPr>
        <a:xfrm>
          <a:off x="0" y="0"/>
          <a:ext cx="1794942" cy="154105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100" kern="1200" dirty="0"/>
        </a:p>
      </dsp:txBody>
      <dsp:txXfrm>
        <a:off x="0" y="0"/>
        <a:ext cx="1794942" cy="1541057"/>
      </dsp:txXfrm>
    </dsp:sp>
    <dsp:sp modelId="{F9CF3237-EB59-4086-BD65-583CBC7F4378}">
      <dsp:nvSpPr>
        <dsp:cNvPr id="0" name=""/>
        <dsp:cNvSpPr/>
      </dsp:nvSpPr>
      <dsp:spPr>
        <a:xfrm>
          <a:off x="0" y="2357453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3100" kern="1200" dirty="0" smtClean="0"/>
            <a:t>A</a:t>
          </a:r>
          <a:endParaRPr lang="th-TH" sz="3100" kern="1200" dirty="0"/>
        </a:p>
      </dsp:txBody>
      <dsp:txXfrm>
        <a:off x="0" y="2357453"/>
        <a:ext cx="2998671" cy="721077"/>
      </dsp:txXfrm>
    </dsp:sp>
    <dsp:sp modelId="{4843055D-E631-454B-8975-B9BDD2DFAC7D}">
      <dsp:nvSpPr>
        <dsp:cNvPr id="0" name=""/>
        <dsp:cNvSpPr/>
      </dsp:nvSpPr>
      <dsp:spPr>
        <a:xfrm>
          <a:off x="0" y="3114411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3100" kern="1200" dirty="0" smtClean="0"/>
            <a:t>B</a:t>
          </a:r>
          <a:endParaRPr lang="th-TH" sz="3100" kern="1200" dirty="0"/>
        </a:p>
      </dsp:txBody>
      <dsp:txXfrm>
        <a:off x="0" y="3114411"/>
        <a:ext cx="2998671" cy="721077"/>
      </dsp:txXfrm>
    </dsp:sp>
    <dsp:sp modelId="{A9A15CF6-DA51-4D87-9604-94087FFCC233}">
      <dsp:nvSpPr>
        <dsp:cNvPr id="0" name=""/>
        <dsp:cNvSpPr/>
      </dsp:nvSpPr>
      <dsp:spPr>
        <a:xfrm>
          <a:off x="0" y="3850954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3100" kern="1200" dirty="0" smtClean="0"/>
            <a:t>C</a:t>
          </a:r>
          <a:endParaRPr lang="th-TH" sz="3100" kern="1200" dirty="0"/>
        </a:p>
      </dsp:txBody>
      <dsp:txXfrm>
        <a:off x="0" y="3850954"/>
        <a:ext cx="2998671" cy="721077"/>
      </dsp:txXfrm>
    </dsp:sp>
    <dsp:sp modelId="{735CCF1B-7C90-4A07-A0BF-2CF7CDFF5766}">
      <dsp:nvSpPr>
        <dsp:cNvPr id="0" name=""/>
        <dsp:cNvSpPr/>
      </dsp:nvSpPr>
      <dsp:spPr>
        <a:xfrm>
          <a:off x="42847" y="1643074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หลอดประหยัดไฟทั่วไป</a:t>
          </a:r>
          <a:endParaRPr lang="th-TH" sz="3100" kern="1200" dirty="0"/>
        </a:p>
      </dsp:txBody>
      <dsp:txXfrm>
        <a:off x="42847" y="1643074"/>
        <a:ext cx="2998671" cy="7210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BE263-9427-445C-BD37-BFF1D24D66BF}">
      <dsp:nvSpPr>
        <dsp:cNvPr id="0" name=""/>
        <dsp:cNvSpPr/>
      </dsp:nvSpPr>
      <dsp:spPr>
        <a:xfrm>
          <a:off x="0" y="0"/>
          <a:ext cx="1796696" cy="154105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200" kern="1200" dirty="0"/>
        </a:p>
      </dsp:txBody>
      <dsp:txXfrm>
        <a:off x="0" y="0"/>
        <a:ext cx="1796696" cy="1541057"/>
      </dsp:txXfrm>
    </dsp:sp>
    <dsp:sp modelId="{F9CF3237-EB59-4086-BD65-583CBC7F4378}">
      <dsp:nvSpPr>
        <dsp:cNvPr id="0" name=""/>
        <dsp:cNvSpPr/>
      </dsp:nvSpPr>
      <dsp:spPr>
        <a:xfrm>
          <a:off x="42847" y="159301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A</a:t>
          </a:r>
          <a:endParaRPr lang="th-TH" sz="2400" kern="1200" dirty="0"/>
        </a:p>
      </dsp:txBody>
      <dsp:txXfrm>
        <a:off x="42847" y="1593017"/>
        <a:ext cx="2998671" cy="721077"/>
      </dsp:txXfrm>
    </dsp:sp>
    <dsp:sp modelId="{4843055D-E631-454B-8975-B9BDD2DFAC7D}">
      <dsp:nvSpPr>
        <dsp:cNvPr id="0" name=""/>
        <dsp:cNvSpPr/>
      </dsp:nvSpPr>
      <dsp:spPr>
        <a:xfrm>
          <a:off x="42847" y="238993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B</a:t>
          </a:r>
          <a:endParaRPr lang="th-TH" sz="2400" kern="1200" dirty="0"/>
        </a:p>
      </dsp:txBody>
      <dsp:txXfrm>
        <a:off x="42847" y="2389937"/>
        <a:ext cx="2998671" cy="721077"/>
      </dsp:txXfrm>
    </dsp:sp>
    <dsp:sp modelId="{A9A15CF6-DA51-4D87-9604-94087FFCC233}">
      <dsp:nvSpPr>
        <dsp:cNvPr id="0" name=""/>
        <dsp:cNvSpPr/>
      </dsp:nvSpPr>
      <dsp:spPr>
        <a:xfrm>
          <a:off x="42847" y="3143275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C</a:t>
          </a:r>
          <a:endParaRPr lang="th-TH" sz="2400" kern="1200" dirty="0"/>
        </a:p>
      </dsp:txBody>
      <dsp:txXfrm>
        <a:off x="42847" y="3143275"/>
        <a:ext cx="2998671" cy="721077"/>
      </dsp:txXfrm>
    </dsp:sp>
    <dsp:sp modelId="{735CCF1B-7C90-4A07-A0BF-2CF7CDFF5766}">
      <dsp:nvSpPr>
        <dsp:cNvPr id="0" name=""/>
        <dsp:cNvSpPr/>
      </dsp:nvSpPr>
      <dsp:spPr>
        <a:xfrm>
          <a:off x="0" y="3850954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 smtClean="0"/>
            <a:t>หลอดประหยัดไฟทั่วไป</a:t>
          </a:r>
          <a:endParaRPr lang="th-TH" sz="3200" kern="1200" dirty="0"/>
        </a:p>
      </dsp:txBody>
      <dsp:txXfrm>
        <a:off x="0" y="3850954"/>
        <a:ext cx="2998671" cy="72107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BE263-9427-445C-BD37-BFF1D24D66BF}">
      <dsp:nvSpPr>
        <dsp:cNvPr id="0" name=""/>
        <dsp:cNvSpPr/>
      </dsp:nvSpPr>
      <dsp:spPr>
        <a:xfrm>
          <a:off x="0" y="0"/>
          <a:ext cx="1796696" cy="154105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200" kern="1200" dirty="0"/>
        </a:p>
      </dsp:txBody>
      <dsp:txXfrm>
        <a:off x="0" y="0"/>
        <a:ext cx="1796696" cy="1541057"/>
      </dsp:txXfrm>
    </dsp:sp>
    <dsp:sp modelId="{F9CF3237-EB59-4086-BD65-583CBC7F4378}">
      <dsp:nvSpPr>
        <dsp:cNvPr id="0" name=""/>
        <dsp:cNvSpPr/>
      </dsp:nvSpPr>
      <dsp:spPr>
        <a:xfrm>
          <a:off x="42847" y="159301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A</a:t>
          </a:r>
          <a:endParaRPr lang="th-TH" sz="2400" kern="1200" dirty="0"/>
        </a:p>
      </dsp:txBody>
      <dsp:txXfrm>
        <a:off x="42847" y="1593017"/>
        <a:ext cx="2998671" cy="721077"/>
      </dsp:txXfrm>
    </dsp:sp>
    <dsp:sp modelId="{4843055D-E631-454B-8975-B9BDD2DFAC7D}">
      <dsp:nvSpPr>
        <dsp:cNvPr id="0" name=""/>
        <dsp:cNvSpPr/>
      </dsp:nvSpPr>
      <dsp:spPr>
        <a:xfrm>
          <a:off x="42847" y="238993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B</a:t>
          </a:r>
          <a:endParaRPr lang="th-TH" sz="2400" kern="1200" dirty="0"/>
        </a:p>
      </dsp:txBody>
      <dsp:txXfrm>
        <a:off x="42847" y="2389937"/>
        <a:ext cx="2998671" cy="721077"/>
      </dsp:txXfrm>
    </dsp:sp>
    <dsp:sp modelId="{A9A15CF6-DA51-4D87-9604-94087FFCC233}">
      <dsp:nvSpPr>
        <dsp:cNvPr id="0" name=""/>
        <dsp:cNvSpPr/>
      </dsp:nvSpPr>
      <dsp:spPr>
        <a:xfrm>
          <a:off x="42847" y="3143275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C</a:t>
          </a:r>
          <a:endParaRPr lang="th-TH" sz="2400" kern="1200" dirty="0"/>
        </a:p>
      </dsp:txBody>
      <dsp:txXfrm>
        <a:off x="42847" y="3143275"/>
        <a:ext cx="2998671" cy="721077"/>
      </dsp:txXfrm>
    </dsp:sp>
    <dsp:sp modelId="{735CCF1B-7C90-4A07-A0BF-2CF7CDFF5766}">
      <dsp:nvSpPr>
        <dsp:cNvPr id="0" name=""/>
        <dsp:cNvSpPr/>
      </dsp:nvSpPr>
      <dsp:spPr>
        <a:xfrm>
          <a:off x="42847" y="3850954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 smtClean="0"/>
            <a:t>หลอดประหยัดไฟทั่วไป</a:t>
          </a:r>
          <a:endParaRPr lang="th-TH" sz="3200" kern="1200" dirty="0"/>
        </a:p>
      </dsp:txBody>
      <dsp:txXfrm>
        <a:off x="42847" y="3850954"/>
        <a:ext cx="2998671" cy="72107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BE263-9427-445C-BD37-BFF1D24D66BF}">
      <dsp:nvSpPr>
        <dsp:cNvPr id="0" name=""/>
        <dsp:cNvSpPr/>
      </dsp:nvSpPr>
      <dsp:spPr>
        <a:xfrm>
          <a:off x="0" y="0"/>
          <a:ext cx="1796696" cy="154105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600" kern="1200" dirty="0"/>
        </a:p>
      </dsp:txBody>
      <dsp:txXfrm>
        <a:off x="0" y="0"/>
        <a:ext cx="1796696" cy="1541057"/>
      </dsp:txXfrm>
    </dsp:sp>
    <dsp:sp modelId="{F9CF3237-EB59-4086-BD65-583CBC7F4378}">
      <dsp:nvSpPr>
        <dsp:cNvPr id="0" name=""/>
        <dsp:cNvSpPr/>
      </dsp:nvSpPr>
      <dsp:spPr>
        <a:xfrm>
          <a:off x="0" y="157163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A</a:t>
          </a:r>
          <a:endParaRPr lang="th-TH" sz="2400" kern="1200" dirty="0"/>
        </a:p>
      </dsp:txBody>
      <dsp:txXfrm>
        <a:off x="0" y="1571637"/>
        <a:ext cx="2998671" cy="721077"/>
      </dsp:txXfrm>
    </dsp:sp>
    <dsp:sp modelId="{4843055D-E631-454B-8975-B9BDD2DFAC7D}">
      <dsp:nvSpPr>
        <dsp:cNvPr id="0" name=""/>
        <dsp:cNvSpPr/>
      </dsp:nvSpPr>
      <dsp:spPr>
        <a:xfrm>
          <a:off x="0" y="2357453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B</a:t>
          </a:r>
          <a:endParaRPr lang="th-TH" sz="2400" kern="1200" dirty="0"/>
        </a:p>
      </dsp:txBody>
      <dsp:txXfrm>
        <a:off x="0" y="2357453"/>
        <a:ext cx="2998671" cy="721077"/>
      </dsp:txXfrm>
    </dsp:sp>
    <dsp:sp modelId="{A9A15CF6-DA51-4D87-9604-94087FFCC233}">
      <dsp:nvSpPr>
        <dsp:cNvPr id="0" name=""/>
        <dsp:cNvSpPr/>
      </dsp:nvSpPr>
      <dsp:spPr>
        <a:xfrm>
          <a:off x="42847" y="3143275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C</a:t>
          </a:r>
          <a:endParaRPr lang="th-TH" sz="2400" kern="1200" dirty="0"/>
        </a:p>
      </dsp:txBody>
      <dsp:txXfrm>
        <a:off x="42847" y="3143275"/>
        <a:ext cx="2998671" cy="721077"/>
      </dsp:txXfrm>
    </dsp:sp>
    <dsp:sp modelId="{735CCF1B-7C90-4A07-A0BF-2CF7CDFF5766}">
      <dsp:nvSpPr>
        <dsp:cNvPr id="0" name=""/>
        <dsp:cNvSpPr/>
      </dsp:nvSpPr>
      <dsp:spPr>
        <a:xfrm>
          <a:off x="0" y="3848381"/>
          <a:ext cx="257004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/>
            <a:t>หลอดประหยัดไฟทั่วไป</a:t>
          </a:r>
          <a:endParaRPr lang="th-TH" sz="2400" kern="1200" dirty="0"/>
        </a:p>
      </dsp:txBody>
      <dsp:txXfrm>
        <a:off x="0" y="3848381"/>
        <a:ext cx="2570041" cy="72107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BE263-9427-445C-BD37-BFF1D24D66BF}">
      <dsp:nvSpPr>
        <dsp:cNvPr id="0" name=""/>
        <dsp:cNvSpPr/>
      </dsp:nvSpPr>
      <dsp:spPr>
        <a:xfrm>
          <a:off x="0" y="0"/>
          <a:ext cx="1796696" cy="154105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600" kern="1200" dirty="0"/>
        </a:p>
      </dsp:txBody>
      <dsp:txXfrm>
        <a:off x="0" y="0"/>
        <a:ext cx="1796696" cy="1541057"/>
      </dsp:txXfrm>
    </dsp:sp>
    <dsp:sp modelId="{F9CF3237-EB59-4086-BD65-583CBC7F4378}">
      <dsp:nvSpPr>
        <dsp:cNvPr id="0" name=""/>
        <dsp:cNvSpPr/>
      </dsp:nvSpPr>
      <dsp:spPr>
        <a:xfrm>
          <a:off x="42847" y="1571637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A</a:t>
          </a:r>
          <a:endParaRPr lang="th-TH" sz="2400" kern="1200" dirty="0"/>
        </a:p>
      </dsp:txBody>
      <dsp:txXfrm>
        <a:off x="42847" y="1571637"/>
        <a:ext cx="2998671" cy="721077"/>
      </dsp:txXfrm>
    </dsp:sp>
    <dsp:sp modelId="{4843055D-E631-454B-8975-B9BDD2DFAC7D}">
      <dsp:nvSpPr>
        <dsp:cNvPr id="0" name=""/>
        <dsp:cNvSpPr/>
      </dsp:nvSpPr>
      <dsp:spPr>
        <a:xfrm>
          <a:off x="42847" y="2357453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B</a:t>
          </a:r>
          <a:endParaRPr lang="th-TH" sz="2400" kern="1200" dirty="0"/>
        </a:p>
      </dsp:txBody>
      <dsp:txXfrm>
        <a:off x="42847" y="2357453"/>
        <a:ext cx="2998671" cy="721077"/>
      </dsp:txXfrm>
    </dsp:sp>
    <dsp:sp modelId="{A9A15CF6-DA51-4D87-9604-94087FFCC233}">
      <dsp:nvSpPr>
        <dsp:cNvPr id="0" name=""/>
        <dsp:cNvSpPr/>
      </dsp:nvSpPr>
      <dsp:spPr>
        <a:xfrm>
          <a:off x="42847" y="3143275"/>
          <a:ext cx="299867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หลอดผอมประหยัดไฟ </a:t>
          </a:r>
          <a:r>
            <a:rPr lang="en-US" sz="2400" kern="1200" dirty="0" smtClean="0"/>
            <a:t>C</a:t>
          </a:r>
          <a:endParaRPr lang="th-TH" sz="2400" kern="1200" dirty="0"/>
        </a:p>
      </dsp:txBody>
      <dsp:txXfrm>
        <a:off x="42847" y="3143275"/>
        <a:ext cx="2998671" cy="721077"/>
      </dsp:txXfrm>
    </dsp:sp>
    <dsp:sp modelId="{735CCF1B-7C90-4A07-A0BF-2CF7CDFF5766}">
      <dsp:nvSpPr>
        <dsp:cNvPr id="0" name=""/>
        <dsp:cNvSpPr/>
      </dsp:nvSpPr>
      <dsp:spPr>
        <a:xfrm>
          <a:off x="0" y="3848381"/>
          <a:ext cx="2570041" cy="721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/>
            <a:t>หลอดประหยัดไฟทั่วไป</a:t>
          </a:r>
          <a:endParaRPr lang="th-TH" sz="2400" kern="1200" dirty="0"/>
        </a:p>
      </dsp:txBody>
      <dsp:txXfrm>
        <a:off x="0" y="3848381"/>
        <a:ext cx="2570041" cy="72107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47DE2D-6A64-40B4-8FFF-6D238BFFA966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800" kern="1200" dirty="0"/>
        </a:p>
      </dsp:txBody>
      <dsp:txXfrm>
        <a:off x="3083005" y="2461550"/>
        <a:ext cx="2063588" cy="2063588"/>
      </dsp:txXfrm>
    </dsp:sp>
    <dsp:sp modelId="{5B17E74D-5648-42D6-BA9D-72211E0A94F6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CD78B-1EF9-4ED5-8F47-0C558537D246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kern="1200" dirty="0" smtClean="0"/>
            <a:t>ประหยัดสูงสุดถึง 45</a:t>
          </a:r>
          <a:r>
            <a:rPr lang="en-US" sz="2400" kern="1200" dirty="0" smtClean="0"/>
            <a:t>%</a:t>
          </a:r>
          <a:endParaRPr lang="th-TH" sz="2400" kern="1200" dirty="0"/>
        </a:p>
      </dsp:txBody>
      <dsp:txXfrm>
        <a:off x="916039" y="1155731"/>
        <a:ext cx="1960408" cy="1568327"/>
      </dsp:txXfrm>
    </dsp:sp>
    <dsp:sp modelId="{41C56884-B1A9-4FA7-9903-C5C997FF932E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F6134-E51E-4962-93B3-116B5B322E21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อายุการใช้งานยาวนานที่สุดถึง 20,000 ชั่วโมง</a:t>
          </a:r>
          <a:endParaRPr lang="th-TH" sz="2800" kern="1200" dirty="0"/>
        </a:p>
      </dsp:txBody>
      <dsp:txXfrm>
        <a:off x="3134595" y="824"/>
        <a:ext cx="1960408" cy="1568327"/>
      </dsp:txXfrm>
    </dsp:sp>
    <dsp:sp modelId="{4A8F161A-58A4-495D-8FAD-0B083C7C3AAC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A647A-F45A-4BE1-B6E9-BFCA471A4DBA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สว่างที่สุดถึง </a:t>
          </a:r>
          <a:r>
            <a:rPr lang="en-US" sz="2800" kern="1200" dirty="0" smtClean="0"/>
            <a:t>40%</a:t>
          </a:r>
          <a:endParaRPr lang="th-TH" sz="2800" kern="1200" dirty="0"/>
        </a:p>
      </dsp:txBody>
      <dsp:txXfrm>
        <a:off x="5353151" y="1155731"/>
        <a:ext cx="1960408" cy="1568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AE10A-A7C0-4F09-AF69-F828977F674D}" type="datetimeFigureOut">
              <a:rPr lang="th-TH" smtClean="0"/>
              <a:pPr/>
              <a:t>21/07/55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C5E9B-D117-4E39-B1CC-A1B18BC34F4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18025-6280-484C-807D-31057278ADF6}" type="datetimeFigureOut">
              <a:rPr lang="th-TH" smtClean="0"/>
              <a:pPr/>
              <a:t>21/07/55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7B2FE-92F9-4441-9375-0B36E7DB255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7B2FE-92F9-4441-9375-0B36E7DB2550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8720CF-D8DC-44C6-9DF0-C1D605A14CED}" type="datetimeFigureOut">
              <a:rPr lang="fr-FR" smtClean="0"/>
              <a:pPr>
                <a:defRPr/>
              </a:pPr>
              <a:t>21/07/2012</a:t>
            </a:fld>
            <a:endParaRPr lang="fr-CA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5B94E6-70EF-45DB-BD63-BDB0B562AF0B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jpeg"/><Relationship Id="rId4" Type="http://schemas.openxmlformats.org/officeDocument/2006/relationships/image" Target="../media/image2.gif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4429124" y="1928802"/>
            <a:ext cx="4143404" cy="1470025"/>
          </a:xfrm>
        </p:spPr>
        <p:txBody>
          <a:bodyPr>
            <a:normAutofit/>
          </a:bodyPr>
          <a:lstStyle/>
          <a:p>
            <a:r>
              <a:rPr lang="fr-CA" sz="6600" dirty="0" smtClean="0">
                <a:solidFill>
                  <a:srgbClr val="7DAD21"/>
                </a:solidFill>
              </a:rPr>
              <a:t>RAMP Plus</a:t>
            </a: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42844" y="857232"/>
            <a:ext cx="6400800" cy="1038219"/>
          </a:xfrm>
        </p:spPr>
        <p:txBody>
          <a:bodyPr>
            <a:normAutofit/>
          </a:bodyPr>
          <a:lstStyle/>
          <a:p>
            <a:endParaRPr lang="fr-CA" sz="2800" dirty="0" smtClean="0">
              <a:solidFill>
                <a:srgbClr val="7DAD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28875" y="274638"/>
            <a:ext cx="6257925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ผลิตภัณฑ์ของเรา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43042" y="1500174"/>
            <a:ext cx="7115181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CA" dirty="0">
                <a:solidFill>
                  <a:srgbClr val="7DAD21"/>
                </a:solidFill>
              </a:rPr>
              <a:t>RAMP Plus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หลอดไฟประหยัดพลังงาน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T5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อื่นๆ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เครื่องดับเพลิงอัจฉริยะ (ขนาดพกพา)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buFont typeface="Wingdings" pitchFamily="2" charset="2"/>
              <a:buChar char="§"/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SOLAR COOL : AIR SOLAR HYBRID INVERTER</a:t>
            </a:r>
            <a:endParaRPr lang="th-TH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th-TH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“</a:t>
            </a:r>
            <a:r>
              <a:rPr lang="th-TH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เครื่องปรับอากาศพลังงานร่วมแสงอาทิตย์”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th-TH" sz="3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None/>
              <a:defRPr/>
            </a:pPr>
            <a:endParaRPr lang="th-TH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รูปภาพ 3" descr="green_curve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RAMP Plus</a:t>
            </a:r>
          </a:p>
        </p:txBody>
      </p:sp>
      <p:pic>
        <p:nvPicPr>
          <p:cNvPr id="4" name="ตัวยึดเนื้อหา 3" descr="IMAGE00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2143116"/>
            <a:ext cx="3353235" cy="4340225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571612"/>
            <a:ext cx="1643074" cy="11533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143636" y="1961838"/>
            <a:ext cx="25717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T5: T25 AR (Replacement)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Dimension: 1200 x 32 x 37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2857496"/>
            <a:ext cx="1643074" cy="1156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4143380"/>
            <a:ext cx="1643074" cy="113423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48" y="5357826"/>
            <a:ext cx="1643074" cy="116065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143636" y="2643182"/>
            <a:ext cx="250033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T5: T28 ARC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Dimension: 1200 x 32 x 37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 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6072198" y="4384095"/>
            <a:ext cx="25717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T5: T28 ASC (Standard)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Dimension: 1200 x 32 x 37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143636" y="5643578"/>
            <a:ext cx="26432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T5: 28 W Tube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Dimension: 1212 x 23 x 35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ngsana New" pitchFamily="18" charset="-34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green_curve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h-TH" sz="7200" b="1" dirty="0" smtClean="0"/>
              <a:t>เพราะ...........</a:t>
            </a:r>
          </a:p>
          <a:p>
            <a:pPr algn="ctr">
              <a:buNone/>
            </a:pPr>
            <a:r>
              <a:rPr lang="th-TH" sz="72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th-TH" sz="7200" b="1" dirty="0" smtClean="0"/>
              <a:t> </a:t>
            </a:r>
            <a:r>
              <a:rPr lang="th-TH" sz="7200" b="1" dirty="0" smtClean="0">
                <a:solidFill>
                  <a:schemeClr val="accent5">
                    <a:lumMod val="75000"/>
                  </a:schemeClr>
                </a:solidFill>
              </a:rPr>
              <a:t>ประหยัด</a:t>
            </a:r>
          </a:p>
          <a:p>
            <a:pPr algn="ctr">
              <a:buNone/>
            </a:pPr>
            <a:r>
              <a:rPr lang="th-TH" sz="7200" b="1" dirty="0" smtClean="0">
                <a:solidFill>
                  <a:srgbClr val="C00000"/>
                </a:solidFill>
              </a:rPr>
              <a:t>เกรด </a:t>
            </a:r>
            <a:r>
              <a:rPr lang="en-US" sz="7200" b="1" dirty="0" smtClean="0">
                <a:solidFill>
                  <a:srgbClr val="C00000"/>
                </a:solidFill>
              </a:rPr>
              <a:t>A</a:t>
            </a:r>
          </a:p>
          <a:p>
            <a:pPr algn="ctr">
              <a:buNone/>
            </a:pPr>
            <a:r>
              <a:rPr lang="th-TH" sz="7200" b="1" i="1" dirty="0" smtClean="0">
                <a:solidFill>
                  <a:srgbClr val="0070C0"/>
                </a:solidFill>
              </a:rPr>
              <a:t>รักษ์</a:t>
            </a:r>
            <a:r>
              <a:rPr lang="th-TH" sz="7200" b="1" i="1" dirty="0" smtClean="0">
                <a:solidFill>
                  <a:srgbClr val="00B050"/>
                </a:solidFill>
              </a:rPr>
              <a:t>โลก</a:t>
            </a:r>
            <a:r>
              <a:rPr lang="th-TH" sz="7200" b="1" i="1" dirty="0" smtClean="0"/>
              <a:t> - </a:t>
            </a:r>
            <a:r>
              <a:rPr lang="th-TH" sz="7200" b="1" i="1" dirty="0" smtClean="0">
                <a:solidFill>
                  <a:srgbClr val="0070C0"/>
                </a:solidFill>
              </a:rPr>
              <a:t>รักษ์</a:t>
            </a:r>
            <a:r>
              <a:rPr lang="th-TH" sz="7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สุขภาพ</a:t>
            </a:r>
            <a:endParaRPr lang="th-TH" sz="72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ทำไมต้อง </a:t>
            </a:r>
            <a:r>
              <a:rPr lang="fr-CA" dirty="0" smtClean="0">
                <a:solidFill>
                  <a:srgbClr val="7DAD21"/>
                </a:solidFill>
              </a:rPr>
              <a:t>RAMP Plus </a:t>
            </a:r>
            <a:r>
              <a:rPr lang="fr-CA" dirty="0" smtClean="0"/>
              <a:t>T5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 descr="รูปหลอดไฟ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1357298"/>
            <a:ext cx="2428892" cy="1714500"/>
          </a:xfrm>
          <a:prstGeom prst="rect">
            <a:avLst/>
          </a:prstGeom>
        </p:spPr>
      </p:pic>
      <p:pic>
        <p:nvPicPr>
          <p:cNvPr id="5" name="รูปภาพ 4" descr="green_curve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71538" cy="6858000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ทำไมต้อง </a:t>
            </a:r>
            <a:r>
              <a:rPr lang="fr-CA" dirty="0">
                <a:solidFill>
                  <a:srgbClr val="7DAD21"/>
                </a:solidFill>
              </a:rPr>
              <a:t>RAMP Plus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T5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ประหยัดที่ 1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ประหยัดค่าไฟ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ไดอะแกรม 6"/>
          <p:cNvGraphicFramePr/>
          <p:nvPr/>
        </p:nvGraphicFramePr>
        <p:xfrm>
          <a:off x="928662" y="2285992"/>
          <a:ext cx="7643866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ตัวยึดเนื้อหา 3" descr="IMAGE0006.JPG"/>
          <p:cNvPicPr>
            <a:picLocks noGrp="1" noChangeAspect="1"/>
          </p:cNvPicPr>
          <p:nvPr>
            <p:ph idx="1"/>
          </p:nvPr>
        </p:nvPicPr>
        <p:blipFill>
          <a:blip r:embed="rId10" cstate="print"/>
          <a:stretch>
            <a:fillRect/>
          </a:stretch>
        </p:blipFill>
        <p:spPr>
          <a:xfrm>
            <a:off x="6286512" y="4071942"/>
            <a:ext cx="1821356" cy="2357454"/>
          </a:xfrm>
        </p:spPr>
      </p:pic>
      <p:sp>
        <p:nvSpPr>
          <p:cNvPr id="12" name="สี่เหลี่ยมผืนผ้า 11"/>
          <p:cNvSpPr/>
          <p:nvPr/>
        </p:nvSpPr>
        <p:spPr>
          <a:xfrm>
            <a:off x="857224" y="1500174"/>
            <a:ext cx="5500726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th-TH" sz="2800" dirty="0" smtClean="0"/>
              <a:t>ค่าไฟ</a:t>
            </a:r>
            <a:r>
              <a:rPr lang="th-TH" sz="3600" i="1" dirty="0" smtClean="0"/>
              <a:t>เฉลี่ย </a:t>
            </a:r>
            <a:r>
              <a:rPr lang="th-TH" sz="3200" i="1" u="sng" dirty="0" smtClean="0">
                <a:solidFill>
                  <a:schemeClr val="accent6">
                    <a:lumMod val="75000"/>
                  </a:schemeClr>
                </a:solidFill>
              </a:rPr>
              <a:t>3,784 บาท/20,000 ชั่วโมง</a:t>
            </a:r>
            <a:endParaRPr lang="th-TH" sz="3200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285852" y="5500702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2800" dirty="0" smtClean="0"/>
              <a:t>ค่าไฟ</a:t>
            </a:r>
            <a:r>
              <a:rPr lang="th-TH" sz="3600" b="1" i="1" u="sng" dirty="0" smtClean="0">
                <a:solidFill>
                  <a:schemeClr val="accent3">
                    <a:lumMod val="75000"/>
                  </a:schemeClr>
                </a:solidFill>
              </a:rPr>
              <a:t>เฉลี่ย2,081 บาท/20,000 ชั่วโมง</a:t>
            </a:r>
            <a:endParaRPr lang="th-TH" sz="3600" b="1" i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3286116" y="3286124"/>
            <a:ext cx="5429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solidFill>
                  <a:srgbClr val="FF0000"/>
                </a:solidFill>
              </a:rPr>
              <a:t>ประหยัดกว่า</a:t>
            </a:r>
            <a:r>
              <a:rPr lang="en-US" sz="3200" dirty="0" smtClean="0">
                <a:solidFill>
                  <a:srgbClr val="FF0000"/>
                </a:solidFill>
              </a:rPr>
              <a:t>  </a:t>
            </a:r>
            <a:r>
              <a:rPr lang="th-TH" sz="3200" dirty="0" smtClean="0">
                <a:solidFill>
                  <a:srgbClr val="FF0000"/>
                </a:solidFill>
              </a:rPr>
              <a:t>1,703 บาท หรือ </a:t>
            </a:r>
            <a:r>
              <a:rPr lang="en-US" sz="3200" dirty="0" smtClean="0">
                <a:solidFill>
                  <a:srgbClr val="FF0000"/>
                </a:solidFill>
              </a:rPr>
              <a:t>45%</a:t>
            </a: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6488668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หมายเหตุ</a:t>
            </a:r>
            <a:r>
              <a:rPr lang="en-US" dirty="0" smtClean="0"/>
              <a:t>: </a:t>
            </a:r>
            <a:r>
              <a:rPr lang="th-TH" dirty="0" smtClean="0"/>
              <a:t>วิธีการคำนวณค่าไฟฟ้าอ้างอิงจากค่าไฟหน่วยละ 4.30 บาทซึ่งเป็นราคากลางของการไฟฟ้านครหลวง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green_curve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71538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ทำไมต้อง </a:t>
            </a:r>
            <a:r>
              <a:rPr lang="fr-CA" dirty="0" smtClean="0">
                <a:solidFill>
                  <a:srgbClr val="7DAD21"/>
                </a:solidFill>
              </a:rPr>
              <a:t>RAMP Plus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T5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ประหยัดที่ 2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ประหยัดค่าไฟเครื่องปรับอากาศ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1428736"/>
            <a:ext cx="8472518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h-TH" sz="4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buNone/>
            </a:pPr>
            <a:r>
              <a:rPr lang="th-TH" sz="4800" b="1" i="1" dirty="0" smtClean="0">
                <a:solidFill>
                  <a:srgbClr val="00B050"/>
                </a:solidFill>
              </a:rPr>
              <a:t>ช่วยลดอุณหภูมิในห้อง </a:t>
            </a:r>
          </a:p>
          <a:p>
            <a:pPr algn="ctr">
              <a:buNone/>
            </a:pPr>
            <a:endParaRPr lang="th-TH" sz="4800" b="1" i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th-TH" sz="4800" b="1" i="1" dirty="0" smtClean="0">
                <a:solidFill>
                  <a:srgbClr val="00B050"/>
                </a:solidFill>
              </a:rPr>
              <a:t>เครื่องปรับอากาศทำงานน้อยลง </a:t>
            </a:r>
          </a:p>
          <a:p>
            <a:pPr algn="ctr">
              <a:buNone/>
            </a:pPr>
            <a:r>
              <a:rPr lang="th-TH" sz="4800" b="1" i="1" dirty="0" smtClean="0">
                <a:solidFill>
                  <a:srgbClr val="00B050"/>
                </a:solidFill>
              </a:rPr>
              <a:t>กินไฟน้อยลง</a:t>
            </a:r>
            <a:endParaRPr lang="th-TH" sz="4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รูปภาพ 15" descr="green_curve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14678" y="571480"/>
            <a:ext cx="5786478" cy="631844"/>
          </a:xfrm>
        </p:spPr>
        <p:txBody>
          <a:bodyPr>
            <a:noAutofit/>
          </a:bodyPr>
          <a:lstStyle/>
          <a:p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คุณภาพ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ความประหยัดของ </a:t>
            </a:r>
            <a:b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CA" sz="2800" dirty="0" smtClean="0">
                <a:solidFill>
                  <a:srgbClr val="7DAD21"/>
                </a:solidFill>
              </a:rPr>
              <a:t>RAMP Plus</a:t>
            </a:r>
            <a:r>
              <a:rPr lang="th-TH" sz="2800" dirty="0" smtClean="0">
                <a:solidFill>
                  <a:srgbClr val="7DAD21"/>
                </a:solidFill>
              </a:rPr>
              <a:t> </a:t>
            </a:r>
            <a:r>
              <a:rPr lang="en-US" sz="2800" dirty="0" smtClean="0"/>
              <a:t>T5</a:t>
            </a:r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sz="2800" dirty="0" smtClean="0"/>
              <a:t/>
            </a:r>
            <a:br>
              <a:rPr lang="th-TH" sz="2800" dirty="0" smtClean="0"/>
            </a:br>
            <a:r>
              <a:rPr lang="th-TH" sz="2800" i="1" dirty="0" smtClean="0"/>
              <a:t>เมื่อ</a:t>
            </a:r>
            <a:r>
              <a:rPr lang="th-TH" sz="28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เปรียบเทียบ</a:t>
            </a:r>
            <a:r>
              <a:rPr lang="th-TH" sz="2800" i="1" dirty="0" smtClean="0"/>
              <a:t>กับหลอดไฟ</a:t>
            </a:r>
            <a:r>
              <a:rPr lang="th-TH" sz="28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ยี่ห้ออื่น</a:t>
            </a:r>
            <a:r>
              <a:rPr lang="th-TH" sz="2800" i="1" dirty="0" smtClean="0"/>
              <a:t>ในท้องตลาด(1)</a:t>
            </a:r>
            <a:br>
              <a:rPr lang="th-TH" sz="2800" i="1" dirty="0" smtClean="0"/>
            </a:br>
            <a:r>
              <a:rPr lang="th-TH" sz="1800" b="1" i="1" u="sng" dirty="0" smtClean="0"/>
              <a:t>ผลิตตามมาตรฐานและคุณสมบัติของการไฟฟ้าฝ่ายผลิตแห่</a:t>
            </a:r>
            <a:r>
              <a:rPr lang="th-TH" sz="1800" b="1" u="sng" dirty="0" smtClean="0"/>
              <a:t>งประเทศไทย</a:t>
            </a:r>
            <a:r>
              <a:rPr lang="th-TH" sz="2800" b="1" i="1" u="sng" dirty="0" smtClean="0"/>
              <a:t/>
            </a:r>
            <a:br>
              <a:rPr lang="th-TH" sz="2800" b="1" i="1" u="sng" dirty="0" smtClean="0"/>
            </a:br>
            <a:endParaRPr lang="th-TH" sz="2800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2000240"/>
          <a:ext cx="832964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14876" y="2000240"/>
            <a:ext cx="3143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i="1" dirty="0" smtClean="0">
                <a:solidFill>
                  <a:schemeClr val="accent6">
                    <a:lumMod val="75000"/>
                  </a:schemeClr>
                </a:solidFill>
              </a:rPr>
              <a:t>ระดับความสว่าง/</a:t>
            </a: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RUMEN</a:t>
            </a:r>
            <a:endParaRPr lang="th-TH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2357430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00"/>
                </a:solidFill>
              </a:rPr>
              <a:t>1400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3786182" y="578645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/>
              <a:t>700-800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3786182" y="435769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/>
              <a:t>700-800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3786182" y="5143512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/>
              <a:t>700-800</a:t>
            </a:r>
            <a:r>
              <a:rPr lang="th-TH" sz="4000" dirty="0" smtClean="0"/>
              <a:t> </a:t>
            </a:r>
            <a:endParaRPr lang="th-TH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3786182" y="3571876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dirty="0" smtClean="0"/>
              <a:t>950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984737" y="2857496"/>
            <a:ext cx="26965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i="1" dirty="0" smtClean="0"/>
              <a:t>ด้วยนวัตกรรมสะท้อนแสงเฉพาะ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RAMP Plus T5 </a:t>
            </a:r>
            <a:r>
              <a:rPr lang="th-TH" b="1" i="1" dirty="0" smtClean="0">
                <a:latin typeface="+mn-lt"/>
              </a:rPr>
              <a:t>จึงทำให้หลอดไฟ</a:t>
            </a:r>
          </a:p>
          <a:p>
            <a:r>
              <a:rPr lang="th-TH" b="1" i="1" dirty="0" smtClean="0">
                <a:latin typeface="+mn-lt"/>
              </a:rPr>
              <a:t>ของเราสว่างมากกว่าหลอดไฟทั่วไป</a:t>
            </a:r>
          </a:p>
          <a:p>
            <a:r>
              <a:rPr lang="th-TH" b="1" i="1" dirty="0" smtClean="0"/>
              <a:t> </a:t>
            </a:r>
            <a:endParaRPr lang="th-TH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71414"/>
            <a:ext cx="207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C00000"/>
                </a:solidFill>
              </a:rPr>
              <a:t>เกรด </a:t>
            </a:r>
            <a:r>
              <a:rPr lang="en-US" sz="4000" b="1" dirty="0" smtClean="0">
                <a:solidFill>
                  <a:srgbClr val="C00000"/>
                </a:solidFill>
              </a:rPr>
              <a:t>A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 descr="green_curve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2000240"/>
          <a:ext cx="832964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14744" y="2071678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i="1" dirty="0" smtClean="0">
                <a:solidFill>
                  <a:schemeClr val="accent6">
                    <a:lumMod val="75000"/>
                  </a:schemeClr>
                </a:solidFill>
              </a:rPr>
              <a:t>อายุการใช้งาน/ชั่วโมง</a:t>
            </a:r>
            <a:endParaRPr lang="th-TH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2357430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00"/>
                </a:solidFill>
              </a:rPr>
              <a:t>20,000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3857620" y="3571876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dirty="0" smtClean="0"/>
              <a:t>13,000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3857620" y="4357694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/>
              <a:t>12,000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4" name="TextBox 13"/>
          <p:cNvSpPr txBox="1"/>
          <p:nvPr/>
        </p:nvSpPr>
        <p:spPr>
          <a:xfrm>
            <a:off x="3929058" y="585789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dirty="0" smtClean="0"/>
              <a:t>5,000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7" name="TextBox 16"/>
          <p:cNvSpPr txBox="1"/>
          <p:nvPr/>
        </p:nvSpPr>
        <p:spPr>
          <a:xfrm>
            <a:off x="3857620" y="5143512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/>
              <a:t>12,000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71414"/>
            <a:ext cx="207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C00000"/>
                </a:solidFill>
              </a:rPr>
              <a:t>เกรด </a:t>
            </a:r>
            <a:r>
              <a:rPr lang="en-US" sz="4000" b="1" dirty="0" smtClean="0">
                <a:solidFill>
                  <a:srgbClr val="C00000"/>
                </a:solidFill>
              </a:rPr>
              <a:t>A</a:t>
            </a:r>
            <a:endParaRPr lang="th-TH" sz="4000" dirty="0"/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3214678" y="285728"/>
            <a:ext cx="542928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คุณภาพ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ความประหยัดของ </a:t>
            </a:r>
            <a:b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CA" sz="2800" dirty="0" smtClean="0">
                <a:solidFill>
                  <a:srgbClr val="7DAD21"/>
                </a:solidFill>
              </a:rPr>
              <a:t>RAMP Plus</a:t>
            </a:r>
            <a:r>
              <a:rPr lang="th-TH" sz="2800" dirty="0" smtClean="0">
                <a:solidFill>
                  <a:srgbClr val="7DAD21"/>
                </a:solidFill>
              </a:rPr>
              <a:t> </a:t>
            </a:r>
            <a:r>
              <a:rPr lang="en-US" sz="2800" dirty="0" smtClean="0"/>
              <a:t>T5</a:t>
            </a:r>
            <a:r>
              <a:rPr lang="th-TH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sz="2800" dirty="0" smtClean="0"/>
              <a:t/>
            </a:r>
            <a:br>
              <a:rPr lang="th-TH" sz="2800" dirty="0" smtClean="0"/>
            </a:br>
            <a:r>
              <a:rPr lang="th-TH" sz="2800" i="1" dirty="0" smtClean="0"/>
              <a:t>เมื่อ</a:t>
            </a:r>
            <a:r>
              <a:rPr lang="th-TH" sz="28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เปรียบเทียบ</a:t>
            </a:r>
            <a:r>
              <a:rPr lang="th-TH" sz="2800" i="1" dirty="0" smtClean="0"/>
              <a:t>กับหลอดไฟ</a:t>
            </a:r>
            <a:r>
              <a:rPr lang="th-TH" sz="28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ยี่ห้ออื่น</a:t>
            </a:r>
            <a:r>
              <a:rPr lang="th-TH" sz="2800" i="1" dirty="0" smtClean="0"/>
              <a:t>ในท้องตลาด(2)</a:t>
            </a:r>
          </a:p>
          <a:p>
            <a:pPr algn="ctr"/>
            <a:r>
              <a:rPr lang="th-TH" b="1" i="1" u="sng" dirty="0" smtClean="0"/>
              <a:t>ผลิตตามมาตรฐานและคุณสมบัติของการไฟฟ้าฝ่ายผลิตแห่</a:t>
            </a:r>
            <a:r>
              <a:rPr lang="th-TH" b="1" u="sng" dirty="0" smtClean="0"/>
              <a:t>งประเทศไทย</a:t>
            </a:r>
            <a:endParaRPr lang="th-TH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 descr="green_curve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71802" y="571480"/>
            <a:ext cx="5300642" cy="1143000"/>
          </a:xfrm>
        </p:spPr>
        <p:txBody>
          <a:bodyPr>
            <a:normAutofit fontScale="90000"/>
          </a:bodyPr>
          <a:lstStyle/>
          <a:p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คุณภาพ </a:t>
            </a: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ความประหยัดของ </a:t>
            </a:r>
            <a:b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CA" sz="3100" dirty="0" smtClean="0">
                <a:solidFill>
                  <a:srgbClr val="7DAD21"/>
                </a:solidFill>
              </a:rPr>
              <a:t>RAMP Plus</a:t>
            </a:r>
            <a:r>
              <a:rPr lang="th-TH" sz="3100" dirty="0" smtClean="0">
                <a:solidFill>
                  <a:srgbClr val="7DAD21"/>
                </a:solidFill>
              </a:rPr>
              <a:t> </a:t>
            </a:r>
            <a:r>
              <a:rPr lang="en-US" sz="3100" dirty="0" smtClean="0"/>
              <a:t>T5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sz="3100" dirty="0" smtClean="0"/>
              <a:t/>
            </a:r>
            <a:br>
              <a:rPr lang="th-TH" sz="3100" dirty="0" smtClean="0"/>
            </a:br>
            <a:r>
              <a:rPr lang="th-TH" sz="3100" i="1" dirty="0" smtClean="0"/>
              <a:t>เมื่อ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เปรียบเทียบ</a:t>
            </a:r>
            <a:r>
              <a:rPr lang="th-TH" sz="3100" i="1" dirty="0" smtClean="0"/>
              <a:t>กับหลอดไฟ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ยี่ห้ออื่น</a:t>
            </a:r>
            <a:r>
              <a:rPr lang="th-TH" sz="3100" i="1" dirty="0" smtClean="0"/>
              <a:t>ในท้องตลาด(3)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2000240"/>
          <a:ext cx="832964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14744" y="1714488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i="1" dirty="0" smtClean="0">
                <a:solidFill>
                  <a:schemeClr val="accent6">
                    <a:lumMod val="75000"/>
                  </a:schemeClr>
                </a:solidFill>
              </a:rPr>
              <a:t>ความชื้นสัมพัทธ์</a:t>
            </a:r>
            <a:endParaRPr lang="th-TH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678" y="2500306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OUTDOOR AND INDOOR</a:t>
            </a:r>
            <a:r>
              <a:rPr lang="th-TH" sz="2800" dirty="0" smtClean="0">
                <a:solidFill>
                  <a:srgbClr val="FF0000"/>
                </a:solidFill>
              </a:rPr>
              <a:t> </a:t>
            </a:r>
            <a:endParaRPr lang="th-TH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8992" y="3643314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INDOOR ONLY</a:t>
            </a:r>
            <a:r>
              <a:rPr lang="th-TH" sz="2800" dirty="0" smtClean="0"/>
              <a:t> </a:t>
            </a:r>
            <a:endParaRPr lang="th-TH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071802" y="5286388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OUTDOOR AND INDOOR</a:t>
            </a:r>
            <a:r>
              <a:rPr lang="th-TH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th-TH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8992" y="442913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OUTDOOR AND INDOOR</a:t>
            </a:r>
            <a:r>
              <a:rPr lang="th-TH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th-TH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14678" y="6000768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OUTDOOR AND INDOOR</a:t>
            </a:r>
            <a:r>
              <a:rPr lang="th-TH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th-TH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71414"/>
            <a:ext cx="207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C00000"/>
                </a:solidFill>
              </a:rPr>
              <a:t>เกรด </a:t>
            </a:r>
            <a:r>
              <a:rPr lang="en-US" sz="4000" b="1" dirty="0" smtClean="0">
                <a:solidFill>
                  <a:srgbClr val="C00000"/>
                </a:solidFill>
              </a:rPr>
              <a:t>A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 descr="green_curve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00298" y="428604"/>
            <a:ext cx="6229336" cy="1143000"/>
          </a:xfrm>
        </p:spPr>
        <p:txBody>
          <a:bodyPr>
            <a:normAutofit fontScale="90000"/>
          </a:bodyPr>
          <a:lstStyle/>
          <a:p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คุณภาพ </a:t>
            </a: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ความประหยัดของ </a:t>
            </a:r>
            <a:b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CA" sz="3100" dirty="0" smtClean="0">
                <a:solidFill>
                  <a:srgbClr val="7DAD21"/>
                </a:solidFill>
              </a:rPr>
              <a:t>RAMP Plus</a:t>
            </a:r>
            <a:r>
              <a:rPr lang="th-TH" sz="3100" dirty="0" smtClean="0">
                <a:solidFill>
                  <a:srgbClr val="7DAD21"/>
                </a:solidFill>
              </a:rPr>
              <a:t> </a:t>
            </a:r>
            <a:r>
              <a:rPr lang="en-US" sz="3100" dirty="0" smtClean="0"/>
              <a:t>T5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sz="3100" dirty="0" smtClean="0"/>
              <a:t/>
            </a:r>
            <a:br>
              <a:rPr lang="th-TH" sz="3100" dirty="0" smtClean="0"/>
            </a:br>
            <a:r>
              <a:rPr lang="th-TH" sz="3100" i="1" dirty="0" smtClean="0"/>
              <a:t>เมื่อ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เปรียบเทียบ</a:t>
            </a:r>
            <a:r>
              <a:rPr lang="th-TH" sz="3100" i="1" dirty="0" smtClean="0"/>
              <a:t>กับหลอดไฟ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ยี่ห้ออื่น</a:t>
            </a:r>
            <a:r>
              <a:rPr lang="th-TH" sz="3100" i="1" dirty="0" smtClean="0"/>
              <a:t>ในท้องตลาด(4)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2000240"/>
          <a:ext cx="832964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14744" y="1500174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i="1" dirty="0" smtClean="0">
                <a:solidFill>
                  <a:schemeClr val="accent6">
                    <a:lumMod val="75000"/>
                  </a:schemeClr>
                </a:solidFill>
              </a:rPr>
              <a:t>อัตราประหยัดไฟ/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%</a:t>
            </a:r>
            <a:endParaRPr lang="th-TH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2357430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40%-45%</a:t>
            </a:r>
            <a:r>
              <a:rPr lang="th-TH" dirty="0" smtClean="0">
                <a:solidFill>
                  <a:srgbClr val="FF0000"/>
                </a:solidFill>
              </a:rPr>
              <a:t>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7620" y="3571876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40%</a:t>
            </a:r>
            <a:r>
              <a:rPr lang="th-TH" sz="3600" dirty="0" smtClean="0"/>
              <a:t> </a:t>
            </a:r>
            <a:endParaRPr lang="th-TH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857620" y="435769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40%</a:t>
            </a:r>
            <a:r>
              <a:rPr lang="th-TH" sz="3600" dirty="0" smtClean="0"/>
              <a:t> </a:t>
            </a:r>
            <a:endParaRPr lang="th-TH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786182" y="5857892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0%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7" name="TextBox 16"/>
          <p:cNvSpPr txBox="1"/>
          <p:nvPr/>
        </p:nvSpPr>
        <p:spPr>
          <a:xfrm>
            <a:off x="3857620" y="5143512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25%</a:t>
            </a:r>
            <a:r>
              <a:rPr lang="th-TH" sz="2400" dirty="0" smtClean="0"/>
              <a:t> </a:t>
            </a:r>
            <a:endParaRPr lang="th-TH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71414"/>
            <a:ext cx="207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C00000"/>
                </a:solidFill>
              </a:rPr>
              <a:t>เกรด </a:t>
            </a:r>
            <a:r>
              <a:rPr lang="en-US" sz="4000" b="1" dirty="0" smtClean="0">
                <a:solidFill>
                  <a:srgbClr val="C00000"/>
                </a:solidFill>
              </a:rPr>
              <a:t>A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รูปภาพ 21" descr="green_curve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00298" y="500042"/>
            <a:ext cx="5729270" cy="1143000"/>
          </a:xfrm>
        </p:spPr>
        <p:txBody>
          <a:bodyPr>
            <a:normAutofit fontScale="90000"/>
          </a:bodyPr>
          <a:lstStyle/>
          <a:p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คุณภาพ </a:t>
            </a:r>
            <a:r>
              <a:rPr lang="en-US" sz="31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ความประหยัดของ </a:t>
            </a:r>
            <a:b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CA" sz="3100" dirty="0" smtClean="0">
                <a:solidFill>
                  <a:srgbClr val="7DAD21"/>
                </a:solidFill>
              </a:rPr>
              <a:t>RAMP Plus</a:t>
            </a:r>
            <a:r>
              <a:rPr lang="th-TH" sz="3100" dirty="0" smtClean="0">
                <a:solidFill>
                  <a:srgbClr val="7DAD21"/>
                </a:solidFill>
              </a:rPr>
              <a:t> </a:t>
            </a:r>
            <a:r>
              <a:rPr lang="en-US" sz="3100" dirty="0" smtClean="0"/>
              <a:t>T5</a:t>
            </a:r>
            <a:r>
              <a:rPr lang="th-TH" sz="3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sz="3100" dirty="0" smtClean="0"/>
              <a:t/>
            </a:r>
            <a:br>
              <a:rPr lang="th-TH" sz="3100" dirty="0" smtClean="0"/>
            </a:br>
            <a:r>
              <a:rPr lang="th-TH" sz="3100" i="1" dirty="0" smtClean="0"/>
              <a:t>เมื่อ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เปรียบเทียบ</a:t>
            </a:r>
            <a:r>
              <a:rPr lang="th-TH" sz="3100" i="1" dirty="0" smtClean="0"/>
              <a:t>กับหลอดไฟ</a:t>
            </a:r>
            <a:r>
              <a:rPr lang="th-TH" sz="3100" i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ยี่ห้ออื่น</a:t>
            </a:r>
            <a:r>
              <a:rPr lang="th-TH" sz="3100" i="1" dirty="0" smtClean="0"/>
              <a:t>ในท้องตลาด(5)</a:t>
            </a:r>
            <a:br>
              <a:rPr lang="th-TH" sz="3100" i="1" dirty="0" smtClean="0"/>
            </a:br>
            <a:r>
              <a:rPr lang="th-TH" sz="2000" i="1" dirty="0" smtClean="0"/>
              <a:t>“</a:t>
            </a:r>
            <a:r>
              <a:rPr lang="th-TH" sz="2000" i="1" u="sng" dirty="0" smtClean="0"/>
              <a:t>นวัตกรรมพิเศษจากเยอรมัน – คุณภาพสินค้าส่งออกยุโรป – อเมริกา – ออสเตรเลีย”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2000240"/>
          <a:ext cx="8329642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14744" y="1714488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i="1" dirty="0" smtClean="0">
                <a:solidFill>
                  <a:schemeClr val="accent6">
                    <a:lumMod val="75000"/>
                  </a:schemeClr>
                </a:solidFill>
              </a:rPr>
              <a:t>คุณภาพสินค้า</a:t>
            </a:r>
            <a:endParaRPr lang="th-TH" sz="32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2357430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</a:rPr>
              <a:t>เกรด</a:t>
            </a:r>
            <a:r>
              <a:rPr lang="th-TH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smtClean="0">
                <a:solidFill>
                  <a:srgbClr val="FF0000"/>
                </a:solidFill>
              </a:rPr>
              <a:t>A</a:t>
            </a:r>
            <a:endParaRPr lang="th-TH" sz="4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6182" y="6000768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dirty="0" smtClean="0"/>
              <a:t>เกรด</a:t>
            </a:r>
            <a:r>
              <a:rPr lang="th-TH" dirty="0" smtClean="0"/>
              <a:t> </a:t>
            </a:r>
            <a:r>
              <a:rPr lang="en-US" dirty="0" smtClean="0"/>
              <a:t>D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19" name="TextBox 18"/>
          <p:cNvSpPr txBox="1"/>
          <p:nvPr/>
        </p:nvSpPr>
        <p:spPr>
          <a:xfrm>
            <a:off x="3857620" y="3357562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chemeClr val="accent6">
                    <a:lumMod val="75000"/>
                  </a:schemeClr>
                </a:solidFill>
              </a:rPr>
              <a:t>เกรด</a:t>
            </a:r>
            <a:r>
              <a:rPr lang="th-TH" sz="5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th-TH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14744" y="4286256"/>
            <a:ext cx="2928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chemeClr val="accent3">
                    <a:lumMod val="50000"/>
                  </a:schemeClr>
                </a:solidFill>
              </a:rPr>
              <a:t>เกรด</a:t>
            </a:r>
            <a:r>
              <a:rPr lang="th-TH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C</a:t>
            </a:r>
            <a:endParaRPr lang="th-TH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594546" y="5143512"/>
            <a:ext cx="13388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4000" b="1" dirty="0" smtClean="0">
                <a:solidFill>
                  <a:schemeClr val="accent3">
                    <a:lumMod val="50000"/>
                  </a:schemeClr>
                </a:solidFill>
              </a:rPr>
              <a:t>เกรด</a:t>
            </a:r>
            <a:r>
              <a:rPr lang="th-TH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C</a:t>
            </a:r>
            <a:endParaRPr lang="th-TH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71414"/>
            <a:ext cx="207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C00000"/>
                </a:solidFill>
              </a:rPr>
              <a:t>เกรด </a:t>
            </a:r>
            <a:r>
              <a:rPr lang="en-US" sz="4000" b="1" dirty="0" smtClean="0">
                <a:solidFill>
                  <a:srgbClr val="C00000"/>
                </a:solidFill>
              </a:rPr>
              <a:t>A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green_curve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i="1" dirty="0" smtClean="0">
                <a:solidFill>
                  <a:srgbClr val="0070C0"/>
                </a:solidFill>
              </a:rPr>
              <a:t>รักษ์</a:t>
            </a:r>
            <a:r>
              <a:rPr lang="th-TH" b="1" i="1" dirty="0" smtClean="0">
                <a:solidFill>
                  <a:srgbClr val="00B050"/>
                </a:solidFill>
              </a:rPr>
              <a:t>โลก</a:t>
            </a:r>
            <a:r>
              <a:rPr lang="th-TH" b="1" i="1" dirty="0" smtClean="0"/>
              <a:t> - </a:t>
            </a:r>
            <a:r>
              <a:rPr lang="th-TH" b="1" i="1" dirty="0" smtClean="0">
                <a:solidFill>
                  <a:srgbClr val="0070C0"/>
                </a:solidFill>
              </a:rPr>
              <a:t>รักษ์</a:t>
            </a:r>
            <a:r>
              <a:rPr lang="th-TH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สุขภาพ</a:t>
            </a:r>
            <a:r>
              <a:rPr lang="th-TH" dirty="0" smtClean="0"/>
              <a:t>ด้วย </a:t>
            </a:r>
            <a:br>
              <a:rPr lang="th-TH" dirty="0" smtClean="0"/>
            </a:br>
            <a:r>
              <a:rPr lang="fr-CA" dirty="0" smtClean="0">
                <a:solidFill>
                  <a:srgbClr val="7DAD21"/>
                </a:solidFill>
              </a:rPr>
              <a:t>RAMP Plus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ด้วย </a:t>
            </a:r>
            <a:r>
              <a:rPr lang="th-TH" i="1" dirty="0" smtClean="0"/>
              <a:t>นวัตกรรม </a:t>
            </a:r>
            <a:r>
              <a:rPr lang="en-US" i="1" dirty="0" smtClean="0"/>
              <a:t>Stabilizer </a:t>
            </a:r>
            <a:r>
              <a:rPr lang="th-TH" dirty="0" smtClean="0"/>
              <a:t>ของ </a:t>
            </a:r>
            <a:r>
              <a:rPr lang="fr-CA" dirty="0" smtClean="0">
                <a:solidFill>
                  <a:srgbClr val="7DAD21"/>
                </a:solidFill>
              </a:rPr>
              <a:t>RAMP Plus</a:t>
            </a:r>
            <a:r>
              <a:rPr lang="th-TH" dirty="0" smtClean="0"/>
              <a:t> ทำให้แสงสว่างจากหลอดไฟ </a:t>
            </a:r>
            <a:r>
              <a:rPr lang="en-US" dirty="0" smtClean="0"/>
              <a:t>T5 </a:t>
            </a:r>
            <a:r>
              <a:rPr lang="th-TH" dirty="0" smtClean="0"/>
              <a:t>ของเราไม่กระพริบจึง</a:t>
            </a:r>
            <a:r>
              <a:rPr lang="th-TH" u="sng" dirty="0" smtClean="0"/>
              <a:t>ช่วยถนอมสายตาท่าน</a:t>
            </a:r>
          </a:p>
          <a:p>
            <a:pPr algn="ctr">
              <a:buNone/>
            </a:pPr>
            <a:r>
              <a:rPr lang="th-TH" dirty="0" smtClean="0"/>
              <a:t>เหมาะสำหรับทุกสถานที่...ไม่ว่าจะเป็น</a:t>
            </a:r>
          </a:p>
          <a:p>
            <a:pPr algn="ctr">
              <a:buNone/>
            </a:pPr>
            <a:endParaRPr lang="th-TH" dirty="0" smtClean="0"/>
          </a:p>
          <a:p>
            <a:pPr algn="ctr">
              <a:buNone/>
            </a:pPr>
            <a:r>
              <a:rPr lang="th-TH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ออฟ</a:t>
            </a:r>
            <a:r>
              <a:rPr lang="th-TH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ฟิตสำนักงานที่พนักงานต้องนั่งทำงานทั้งวัน</a:t>
            </a:r>
          </a:p>
          <a:p>
            <a:pPr algn="ctr">
              <a:buNone/>
            </a:pPr>
            <a:r>
              <a:rPr lang="th-TH" sz="2800" b="1" dirty="0" smtClean="0">
                <a:solidFill>
                  <a:schemeClr val="accent6">
                    <a:lumMod val="75000"/>
                  </a:schemeClr>
                </a:solidFill>
              </a:rPr>
              <a:t>ภายใน</a:t>
            </a: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th-TH" sz="2800" b="1" dirty="0" smtClean="0">
                <a:solidFill>
                  <a:schemeClr val="accent6">
                    <a:lumMod val="75000"/>
                  </a:schemeClr>
                </a:solidFill>
              </a:rPr>
              <a:t>ภายนอกที่พักอาศัย</a:t>
            </a:r>
          </a:p>
          <a:p>
            <a:pPr algn="ctr">
              <a:buNone/>
            </a:pPr>
            <a:r>
              <a:rPr lang="th-TH" sz="2800" b="1" dirty="0" smtClean="0">
                <a:solidFill>
                  <a:srgbClr val="7030A0"/>
                </a:solidFill>
              </a:rPr>
              <a:t>โรงพยาบาล – โรงเรียน – โรงงานอุตสาหกรรมทุกขนาด</a:t>
            </a:r>
          </a:p>
          <a:p>
            <a:pPr algn="ctr">
              <a:buNone/>
            </a:pPr>
            <a:r>
              <a:rPr lang="th-TH" sz="2800" b="1" dirty="0" smtClean="0">
                <a:solidFill>
                  <a:srgbClr val="002060"/>
                </a:solidFill>
              </a:rPr>
              <a:t>สถานที่อื่นๆที่ต้องการความสว่าง</a:t>
            </a:r>
          </a:p>
          <a:p>
            <a:pPr algn="ctr">
              <a:buNone/>
            </a:pPr>
            <a:endParaRPr lang="th-TH" dirty="0" smtClean="0"/>
          </a:p>
          <a:p>
            <a:pPr algn="ctr">
              <a:buNone/>
            </a:pPr>
            <a:endParaRPr lang="th-TH" dirty="0" smtClean="0"/>
          </a:p>
          <a:p>
            <a:pPr algn="ctr">
              <a:buNone/>
            </a:pPr>
            <a:endParaRPr lang="th-TH" u="sng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 descr="green_curve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85984" cy="6858000"/>
          </a:xfrm>
          <a:prstGeom prst="rect">
            <a:avLst/>
          </a:prstGeom>
        </p:spPr>
      </p:pic>
      <p:sp>
        <p:nvSpPr>
          <p:cNvPr id="13" name="ลูกศรซ้าย 12"/>
          <p:cNvSpPr/>
          <p:nvPr/>
        </p:nvSpPr>
        <p:spPr>
          <a:xfrm rot="1262537">
            <a:off x="5643103" y="5095968"/>
            <a:ext cx="1038159" cy="588122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6000" i="1" dirty="0" smtClean="0"/>
              <a:t>ทำไมต้อง....</a:t>
            </a:r>
            <a:r>
              <a:rPr lang="fr-CA" dirty="0" smtClean="0">
                <a:solidFill>
                  <a:srgbClr val="7DAD21"/>
                </a:solidFill>
              </a:rPr>
              <a:t>RAMP Plus</a:t>
            </a:r>
            <a:r>
              <a:rPr lang="th-TH" dirty="0" smtClean="0"/>
              <a:t> </a:t>
            </a:r>
            <a:br>
              <a:rPr lang="th-TH" dirty="0" smtClean="0"/>
            </a:br>
            <a:endParaRPr lang="th-TH" sz="3100" i="1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ลูกศรซ้าย 11"/>
          <p:cNvSpPr/>
          <p:nvPr/>
        </p:nvSpPr>
        <p:spPr>
          <a:xfrm rot="10270297">
            <a:off x="2539279" y="5148256"/>
            <a:ext cx="1038159" cy="588122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" name="กลุ่ม 5"/>
          <p:cNvGrpSpPr/>
          <p:nvPr/>
        </p:nvGrpSpPr>
        <p:grpSpPr>
          <a:xfrm>
            <a:off x="928662" y="2571744"/>
            <a:ext cx="4220417" cy="3592440"/>
            <a:chOff x="-1389905" y="1201666"/>
            <a:chExt cx="4220417" cy="3592440"/>
          </a:xfrm>
        </p:grpSpPr>
        <p:sp>
          <p:nvSpPr>
            <p:cNvPr id="7" name="สี่เหลี่ยมมุมมน 6"/>
            <p:cNvSpPr/>
            <p:nvPr/>
          </p:nvSpPr>
          <p:spPr>
            <a:xfrm>
              <a:off x="-1389905" y="3225779"/>
              <a:ext cx="1960408" cy="156832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สี่เหลี่ยมมุมมน 4"/>
            <p:cNvSpPr/>
            <p:nvPr/>
          </p:nvSpPr>
          <p:spPr>
            <a:xfrm>
              <a:off x="961974" y="1201666"/>
              <a:ext cx="1868538" cy="14764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2400" kern="1200" dirty="0"/>
            </a:p>
          </p:txBody>
        </p:sp>
      </p:grpSp>
      <p:grpSp>
        <p:nvGrpSpPr>
          <p:cNvPr id="9" name="กลุ่ม 8"/>
          <p:cNvGrpSpPr/>
          <p:nvPr/>
        </p:nvGrpSpPr>
        <p:grpSpPr>
          <a:xfrm>
            <a:off x="6286512" y="4643446"/>
            <a:ext cx="2500330" cy="1568327"/>
            <a:chOff x="916039" y="1155731"/>
            <a:chExt cx="1960408" cy="1568327"/>
          </a:xfrm>
        </p:grpSpPr>
        <p:sp>
          <p:nvSpPr>
            <p:cNvPr id="10" name="สี่เหลี่ยมมุมมน 9"/>
            <p:cNvSpPr/>
            <p:nvPr/>
          </p:nvSpPr>
          <p:spPr>
            <a:xfrm>
              <a:off x="916039" y="1155731"/>
              <a:ext cx="1960408" cy="156832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สี่เหลี่ยมมุมมน 4"/>
            <p:cNvSpPr/>
            <p:nvPr/>
          </p:nvSpPr>
          <p:spPr>
            <a:xfrm>
              <a:off x="961974" y="1201666"/>
              <a:ext cx="1868538" cy="14764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800" dirty="0" smtClean="0"/>
                <a:t>รักษ์โลก -รักษ์สุขภาพ</a:t>
              </a:r>
              <a:r>
                <a:rPr lang="en-US" sz="2000" kern="1200" dirty="0" smtClean="0"/>
                <a:t>Environmental</a:t>
              </a:r>
              <a:r>
                <a:rPr lang="en-US" sz="2400" kern="1200" dirty="0" smtClean="0"/>
                <a:t> </a:t>
              </a:r>
              <a:r>
                <a:rPr lang="en-US" sz="2000" kern="1200" dirty="0" smtClean="0"/>
                <a:t>Friendly</a:t>
              </a:r>
              <a:endParaRPr lang="th-TH" sz="2000" kern="1200" dirty="0"/>
            </a:p>
          </p:txBody>
        </p:sp>
      </p:grpSp>
      <p:sp>
        <p:nvSpPr>
          <p:cNvPr id="14" name="สี่เหลี่ยมผืนผ้า 13"/>
          <p:cNvSpPr/>
          <p:nvPr/>
        </p:nvSpPr>
        <p:spPr>
          <a:xfrm>
            <a:off x="1071538" y="4929198"/>
            <a:ext cx="15716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3200" dirty="0" smtClean="0">
                <a:solidFill>
                  <a:schemeClr val="bg1"/>
                </a:solidFill>
              </a:rPr>
              <a:t>ทนความชื้น ได้สูงสุด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429388" y="1000108"/>
            <a:ext cx="2357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h-TH" sz="24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th-TH" sz="2400" b="1" dirty="0" smtClean="0"/>
              <a:t> </a:t>
            </a:r>
            <a:r>
              <a:rPr lang="th-TH" sz="2400" b="1" dirty="0" smtClean="0">
                <a:solidFill>
                  <a:schemeClr val="accent5">
                    <a:lumMod val="75000"/>
                  </a:schemeClr>
                </a:solidFill>
              </a:rPr>
              <a:t>ประหยัด</a:t>
            </a:r>
          </a:p>
          <a:p>
            <a:pPr algn="ctr">
              <a:buNone/>
            </a:pPr>
            <a:r>
              <a:rPr lang="th-TH" sz="2400" b="1" dirty="0" smtClean="0">
                <a:solidFill>
                  <a:srgbClr val="C00000"/>
                </a:solidFill>
              </a:rPr>
              <a:t>เกรด </a:t>
            </a:r>
            <a:r>
              <a:rPr lang="en-US" sz="2400" b="1" dirty="0" smtClean="0">
                <a:solidFill>
                  <a:srgbClr val="C00000"/>
                </a:solidFill>
              </a:rPr>
              <a:t>A</a:t>
            </a:r>
          </a:p>
          <a:p>
            <a:pPr algn="ctr">
              <a:buNone/>
            </a:pPr>
            <a:r>
              <a:rPr lang="th-TH" sz="2400" b="1" i="1" dirty="0" smtClean="0">
                <a:solidFill>
                  <a:srgbClr val="0070C0"/>
                </a:solidFill>
              </a:rPr>
              <a:t>รักษ์</a:t>
            </a:r>
            <a:r>
              <a:rPr lang="th-TH" sz="2400" b="1" i="1" dirty="0" smtClean="0">
                <a:solidFill>
                  <a:srgbClr val="00B050"/>
                </a:solidFill>
              </a:rPr>
              <a:t>โลก</a:t>
            </a:r>
            <a:r>
              <a:rPr lang="th-TH" sz="2400" b="1" i="1" dirty="0" smtClean="0"/>
              <a:t> - </a:t>
            </a:r>
            <a:r>
              <a:rPr lang="th-TH" sz="2400" b="1" i="1" dirty="0" smtClean="0">
                <a:solidFill>
                  <a:srgbClr val="0070C0"/>
                </a:solidFill>
              </a:rPr>
              <a:t>รักษ์</a:t>
            </a:r>
            <a:r>
              <a:rPr lang="th-TH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สุขภาพ</a:t>
            </a:r>
            <a:endParaRPr lang="th-TH" sz="24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i="1" dirty="0" smtClean="0">
                <a:solidFill>
                  <a:srgbClr val="92D050"/>
                </a:solidFill>
              </a:rPr>
              <a:t>THE END!!!</a:t>
            </a:r>
            <a:br>
              <a:rPr lang="en-US" sz="4800" i="1" dirty="0" smtClean="0">
                <a:solidFill>
                  <a:srgbClr val="92D050"/>
                </a:solidFill>
              </a:rPr>
            </a:br>
            <a:r>
              <a:rPr lang="en-US" sz="4800" i="1" dirty="0" smtClean="0">
                <a:solidFill>
                  <a:srgbClr val="92D050"/>
                </a:solidFill>
              </a:rPr>
              <a:t/>
            </a:r>
            <a:br>
              <a:rPr lang="en-US" sz="4800" i="1" dirty="0" smtClean="0">
                <a:solidFill>
                  <a:srgbClr val="92D050"/>
                </a:solidFill>
              </a:rPr>
            </a:br>
            <a:r>
              <a:rPr lang="en-US" sz="4800" i="1" dirty="0" smtClean="0">
                <a:solidFill>
                  <a:srgbClr val="92D050"/>
                </a:solidFill>
              </a:rPr>
              <a:t>THANK YOU</a:t>
            </a:r>
            <a:endParaRPr lang="th-TH" sz="4800" i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093218C-E38E-4B5F-BA0A-A93F1D7272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501</Words>
  <Application>Microsoft Office PowerPoint</Application>
  <PresentationFormat>On-screen Show (4:3)</PresentationFormat>
  <Paragraphs>132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ชุดรูปแบบของ Office</vt:lpstr>
      <vt:lpstr>RAMP Plus</vt:lpstr>
      <vt:lpstr>ผลิตภัณฑ์ของเรา</vt:lpstr>
      <vt:lpstr>RAMP Plus</vt:lpstr>
      <vt:lpstr>ทำไมต้อง RAMP Plus T5</vt:lpstr>
      <vt:lpstr>ทำไมต้อง RAMP PlusT5 ประหยัดที่ 1: ประหยัดค่าไฟ</vt:lpstr>
      <vt:lpstr>ทำไมต้อง RAMP PlusT5 ประหยัดที่ 2:ประหยัดค่าไฟเครื่องปรับอากาศ</vt:lpstr>
      <vt:lpstr>คุณภาพ – ความประหยัดของ  RAMP Plus T5  เมื่อเปรียบเทียบกับหลอดไฟยี่ห้ออื่นในท้องตลาด(1) ผลิตตามมาตรฐานและคุณสมบัติของการไฟฟ้าฝ่ายผลิตแห่งประเทศไทย </vt:lpstr>
      <vt:lpstr>Slide 8</vt:lpstr>
      <vt:lpstr>คุณภาพ – ความประหยัดของ  RAMP Plus T5  เมื่อเปรียบเทียบกับหลอดไฟยี่ห้ออื่นในท้องตลาด(3) </vt:lpstr>
      <vt:lpstr>คุณภาพ – ความประหยัดของ  RAMP Plus T5  เมื่อเปรียบเทียบกับหลอดไฟยี่ห้ออื่นในท้องตลาด(4) </vt:lpstr>
      <vt:lpstr>คุณภาพ – ความประหยัดของ  RAMP Plus T5  เมื่อเปรียบเทียบกับหลอดไฟยี่ห้ออื่นในท้องตลาด(5) “นวัตกรรมพิเศษจากเยอรมัน – คุณภาพสินค้าส่งออกยุโรป – อเมริกา – ออสเตรเลีย” </vt:lpstr>
      <vt:lpstr>รักษ์โลก - รักษ์สุขภาพด้วย  RAMP Plus </vt:lpstr>
      <vt:lpstr>ทำไมต้อง....RAMP Plus  </vt:lpstr>
      <vt:lpstr>THE END!!!  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KhunPu</dc:creator>
  <cp:lastModifiedBy>boss</cp:lastModifiedBy>
  <cp:revision>65</cp:revision>
  <dcterms:modified xsi:type="dcterms:W3CDTF">2012-07-21T06:54:41Z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TC103807039990</vt:lpwstr>
  </property>
</Properties>
</file>